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36912-F949-4F4C-BAE1-43BE3DC95FBF}" v="93" dt="2024-06-10T13:45:23.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60" d="100"/>
          <a:sy n="60" d="100"/>
        </p:scale>
        <p:origin x="96"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Meulensteen" userId="85102810-7874-45c3-bcaa-04bdfb3d0386" providerId="ADAL" clId="{7585A9DE-C09E-4E02-993A-EFE88A89B25B}"/>
    <pc:docChg chg="undo custSel modSld">
      <pc:chgData name="Donald Meulensteen" userId="85102810-7874-45c3-bcaa-04bdfb3d0386" providerId="ADAL" clId="{7585A9DE-C09E-4E02-993A-EFE88A89B25B}" dt="2024-06-05T12:04:18.739" v="2193"/>
      <pc:docMkLst>
        <pc:docMk/>
      </pc:docMkLst>
      <pc:sldChg chg="modSp mod">
        <pc:chgData name="Donald Meulensteen" userId="85102810-7874-45c3-bcaa-04bdfb3d0386" providerId="ADAL" clId="{7585A9DE-C09E-4E02-993A-EFE88A89B25B}" dt="2024-06-05T11:32:37.265" v="24" actId="14100"/>
        <pc:sldMkLst>
          <pc:docMk/>
          <pc:sldMk cId="1744892515" sldId="257"/>
        </pc:sldMkLst>
        <pc:picChg chg="mod">
          <ac:chgData name="Donald Meulensteen" userId="85102810-7874-45c3-bcaa-04bdfb3d0386" providerId="ADAL" clId="{7585A9DE-C09E-4E02-993A-EFE88A89B25B}" dt="2024-06-05T11:32:37.265" v="24" actId="14100"/>
          <ac:picMkLst>
            <pc:docMk/>
            <pc:sldMk cId="1744892515" sldId="257"/>
            <ac:picMk id="7" creationId="{79543EEF-DDF7-9C54-2F8A-19D8C44C690F}"/>
          </ac:picMkLst>
        </pc:picChg>
      </pc:sldChg>
      <pc:sldChg chg="addSp modSp mod">
        <pc:chgData name="Donald Meulensteen" userId="85102810-7874-45c3-bcaa-04bdfb3d0386" providerId="ADAL" clId="{7585A9DE-C09E-4E02-993A-EFE88A89B25B}" dt="2024-06-05T11:57:28.550" v="1279" actId="1076"/>
        <pc:sldMkLst>
          <pc:docMk/>
          <pc:sldMk cId="320855602" sldId="258"/>
        </pc:sldMkLst>
        <pc:spChg chg="add mod">
          <ac:chgData name="Donald Meulensteen" userId="85102810-7874-45c3-bcaa-04bdfb3d0386" providerId="ADAL" clId="{7585A9DE-C09E-4E02-993A-EFE88A89B25B}" dt="2024-06-05T11:57:28.550" v="1279" actId="1076"/>
          <ac:spMkLst>
            <pc:docMk/>
            <pc:sldMk cId="320855602" sldId="258"/>
            <ac:spMk id="5" creationId="{7B3DD6C6-76A2-71B8-9489-86C4F4D6AB9E}"/>
          </ac:spMkLst>
        </pc:spChg>
        <pc:picChg chg="add mod">
          <ac:chgData name="Donald Meulensteen" userId="85102810-7874-45c3-bcaa-04bdfb3d0386" providerId="ADAL" clId="{7585A9DE-C09E-4E02-993A-EFE88A89B25B}" dt="2024-06-05T11:31:30.623" v="23" actId="1076"/>
          <ac:picMkLst>
            <pc:docMk/>
            <pc:sldMk cId="320855602" sldId="258"/>
            <ac:picMk id="4" creationId="{005F6EF5-F7EF-3B9B-AB3A-663AB2F43CD0}"/>
          </ac:picMkLst>
        </pc:picChg>
      </pc:sldChg>
      <pc:sldChg chg="addSp modSp mod">
        <pc:chgData name="Donald Meulensteen" userId="85102810-7874-45c3-bcaa-04bdfb3d0386" providerId="ADAL" clId="{7585A9DE-C09E-4E02-993A-EFE88A89B25B}" dt="2024-06-05T11:57:23.260" v="1278" actId="1076"/>
        <pc:sldMkLst>
          <pc:docMk/>
          <pc:sldMk cId="1320094089" sldId="259"/>
        </pc:sldMkLst>
        <pc:spChg chg="add mod">
          <ac:chgData name="Donald Meulensteen" userId="85102810-7874-45c3-bcaa-04bdfb3d0386" providerId="ADAL" clId="{7585A9DE-C09E-4E02-993A-EFE88A89B25B}" dt="2024-06-05T11:57:23.260" v="1278" actId="1076"/>
          <ac:spMkLst>
            <pc:docMk/>
            <pc:sldMk cId="1320094089" sldId="259"/>
            <ac:spMk id="5" creationId="{CACB57F2-AC1D-5AF1-1832-BF66546BBC03}"/>
          </ac:spMkLst>
        </pc:spChg>
        <pc:spChg chg="add mod">
          <ac:chgData name="Donald Meulensteen" userId="85102810-7874-45c3-bcaa-04bdfb3d0386" providerId="ADAL" clId="{7585A9DE-C09E-4E02-993A-EFE88A89B25B}" dt="2024-06-05T11:52:24.668" v="956"/>
          <ac:spMkLst>
            <pc:docMk/>
            <pc:sldMk cId="1320094089" sldId="259"/>
            <ac:spMk id="6" creationId="{210C3FC8-FE9D-8013-C8D9-C668F9C7E301}"/>
          </ac:spMkLst>
        </pc:spChg>
        <pc:picChg chg="add mod">
          <ac:chgData name="Donald Meulensteen" userId="85102810-7874-45c3-bcaa-04bdfb3d0386" providerId="ADAL" clId="{7585A9DE-C09E-4E02-993A-EFE88A89B25B}" dt="2024-06-05T11:31:24.917" v="22" actId="1076"/>
          <ac:picMkLst>
            <pc:docMk/>
            <pc:sldMk cId="1320094089" sldId="259"/>
            <ac:picMk id="4" creationId="{A908A926-E963-7C28-479C-00E3F76D82A4}"/>
          </ac:picMkLst>
        </pc:picChg>
      </pc:sldChg>
      <pc:sldChg chg="addSp modSp mod">
        <pc:chgData name="Donald Meulensteen" userId="85102810-7874-45c3-bcaa-04bdfb3d0386" providerId="ADAL" clId="{7585A9DE-C09E-4E02-993A-EFE88A89B25B}" dt="2024-06-05T11:57:16.536" v="1277" actId="1076"/>
        <pc:sldMkLst>
          <pc:docMk/>
          <pc:sldMk cId="1539708331" sldId="260"/>
        </pc:sldMkLst>
        <pc:spChg chg="add mod">
          <ac:chgData name="Donald Meulensteen" userId="85102810-7874-45c3-bcaa-04bdfb3d0386" providerId="ADAL" clId="{7585A9DE-C09E-4E02-993A-EFE88A89B25B}" dt="2024-06-05T11:57:16.536" v="1277" actId="1076"/>
          <ac:spMkLst>
            <pc:docMk/>
            <pc:sldMk cId="1539708331" sldId="260"/>
            <ac:spMk id="5" creationId="{13AB1B83-9530-6262-5687-1B0AC5228802}"/>
          </ac:spMkLst>
        </pc:spChg>
        <pc:picChg chg="add mod">
          <ac:chgData name="Donald Meulensteen" userId="85102810-7874-45c3-bcaa-04bdfb3d0386" providerId="ADAL" clId="{7585A9DE-C09E-4E02-993A-EFE88A89B25B}" dt="2024-06-05T11:31:20.043" v="21" actId="1076"/>
          <ac:picMkLst>
            <pc:docMk/>
            <pc:sldMk cId="1539708331" sldId="260"/>
            <ac:picMk id="4" creationId="{D8D9E89F-084C-CB45-1E43-27F0BFB28C85}"/>
          </ac:picMkLst>
        </pc:picChg>
      </pc:sldChg>
      <pc:sldChg chg="addSp delSp modSp mod">
        <pc:chgData name="Donald Meulensteen" userId="85102810-7874-45c3-bcaa-04bdfb3d0386" providerId="ADAL" clId="{7585A9DE-C09E-4E02-993A-EFE88A89B25B}" dt="2024-06-05T12:03:43.864" v="2191" actId="20577"/>
        <pc:sldMkLst>
          <pc:docMk/>
          <pc:sldMk cId="285075592" sldId="261"/>
        </pc:sldMkLst>
        <pc:spChg chg="add del">
          <ac:chgData name="Donald Meulensteen" userId="85102810-7874-45c3-bcaa-04bdfb3d0386" providerId="ADAL" clId="{7585A9DE-C09E-4E02-993A-EFE88A89B25B}" dt="2024-06-05T11:56:53.245" v="1274" actId="22"/>
          <ac:spMkLst>
            <pc:docMk/>
            <pc:sldMk cId="285075592" sldId="261"/>
            <ac:spMk id="6" creationId="{93A637E6-1CBC-2769-E554-E18D7C893CC6}"/>
          </ac:spMkLst>
        </pc:spChg>
        <pc:spChg chg="add mod">
          <ac:chgData name="Donald Meulensteen" userId="85102810-7874-45c3-bcaa-04bdfb3d0386" providerId="ADAL" clId="{7585A9DE-C09E-4E02-993A-EFE88A89B25B}" dt="2024-06-05T12:03:43.864" v="2191" actId="20577"/>
          <ac:spMkLst>
            <pc:docMk/>
            <pc:sldMk cId="285075592" sldId="261"/>
            <ac:spMk id="8" creationId="{C83C64DB-CD8B-D7E8-6861-4294D6A0A77E}"/>
          </ac:spMkLst>
        </pc:spChg>
        <pc:picChg chg="add mod">
          <ac:chgData name="Donald Meulensteen" userId="85102810-7874-45c3-bcaa-04bdfb3d0386" providerId="ADAL" clId="{7585A9DE-C09E-4E02-993A-EFE88A89B25B}" dt="2024-06-05T11:31:11.516" v="20" actId="1076"/>
          <ac:picMkLst>
            <pc:docMk/>
            <pc:sldMk cId="285075592" sldId="261"/>
            <ac:picMk id="4" creationId="{AD71BCD4-AAA1-F79C-55CC-968C7E03C23D}"/>
          </ac:picMkLst>
        </pc:picChg>
      </pc:sldChg>
      <pc:sldChg chg="addSp delSp modSp mod">
        <pc:chgData name="Donald Meulensteen" userId="85102810-7874-45c3-bcaa-04bdfb3d0386" providerId="ADAL" clId="{7585A9DE-C09E-4E02-993A-EFE88A89B25B}" dt="2024-06-05T12:04:18.739" v="2193"/>
        <pc:sldMkLst>
          <pc:docMk/>
          <pc:sldMk cId="2301771689" sldId="262"/>
        </pc:sldMkLst>
        <pc:spChg chg="add mod">
          <ac:chgData name="Donald Meulensteen" userId="85102810-7874-45c3-bcaa-04bdfb3d0386" providerId="ADAL" clId="{7585A9DE-C09E-4E02-993A-EFE88A89B25B}" dt="2024-06-05T12:04:18.739" v="2193"/>
          <ac:spMkLst>
            <pc:docMk/>
            <pc:sldMk cId="2301771689" sldId="262"/>
            <ac:spMk id="8" creationId="{501BD960-6F5C-CD2C-3A6A-6273CC4F9362}"/>
          </ac:spMkLst>
        </pc:spChg>
        <pc:picChg chg="add del mod">
          <ac:chgData name="Donald Meulensteen" userId="85102810-7874-45c3-bcaa-04bdfb3d0386" providerId="ADAL" clId="{7585A9DE-C09E-4E02-993A-EFE88A89B25B}" dt="2024-06-05T11:30:50.884" v="15" actId="478"/>
          <ac:picMkLst>
            <pc:docMk/>
            <pc:sldMk cId="2301771689" sldId="262"/>
            <ac:picMk id="4" creationId="{4D707521-6D87-3BDD-CE32-262185DE5D80}"/>
          </ac:picMkLst>
        </pc:picChg>
        <pc:picChg chg="add mod">
          <ac:chgData name="Donald Meulensteen" userId="85102810-7874-45c3-bcaa-04bdfb3d0386" providerId="ADAL" clId="{7585A9DE-C09E-4E02-993A-EFE88A89B25B}" dt="2024-06-05T11:31:04.809" v="19" actId="1076"/>
          <ac:picMkLst>
            <pc:docMk/>
            <pc:sldMk cId="2301771689" sldId="262"/>
            <ac:picMk id="6" creationId="{D5546A0B-4B11-77D0-DDD0-5B450BDF93BB}"/>
          </ac:picMkLst>
        </pc:picChg>
      </pc:sldChg>
    </pc:docChg>
  </pc:docChgLst>
  <pc:docChgLst>
    <pc:chgData name="Donald Meulensteen" clId="Web-{56836912-F949-4F4C-BAE1-43BE3DC95FBF}"/>
    <pc:docChg chg="modSld">
      <pc:chgData name="Donald Meulensteen" userId="" providerId="" clId="Web-{56836912-F949-4F4C-BAE1-43BE3DC95FBF}" dt="2024-06-10T13:45:23.434" v="45" actId="20577"/>
      <pc:docMkLst>
        <pc:docMk/>
      </pc:docMkLst>
      <pc:sldChg chg="modSp">
        <pc:chgData name="Donald Meulensteen" userId="" providerId="" clId="Web-{56836912-F949-4F4C-BAE1-43BE3DC95FBF}" dt="2024-06-10T13:45:23.434" v="45" actId="20577"/>
        <pc:sldMkLst>
          <pc:docMk/>
          <pc:sldMk cId="1320094089" sldId="259"/>
        </pc:sldMkLst>
        <pc:spChg chg="mod">
          <ac:chgData name="Donald Meulensteen" userId="" providerId="" clId="Web-{56836912-F949-4F4C-BAE1-43BE3DC95FBF}" dt="2024-06-10T13:45:23.434" v="45" actId="20577"/>
          <ac:spMkLst>
            <pc:docMk/>
            <pc:sldMk cId="1320094089" sldId="259"/>
            <ac:spMk id="5" creationId="{CACB57F2-AC1D-5AF1-1832-BF66546BBC03}"/>
          </ac:spMkLst>
        </pc:spChg>
      </pc:sldChg>
      <pc:sldChg chg="modSp">
        <pc:chgData name="Donald Meulensteen" userId="" providerId="" clId="Web-{56836912-F949-4F4C-BAE1-43BE3DC95FBF}" dt="2024-06-10T13:44:07.117" v="5" actId="20577"/>
        <pc:sldMkLst>
          <pc:docMk/>
          <pc:sldMk cId="1539708331" sldId="260"/>
        </pc:sldMkLst>
        <pc:spChg chg="mod">
          <ac:chgData name="Donald Meulensteen" userId="" providerId="" clId="Web-{56836912-F949-4F4C-BAE1-43BE3DC95FBF}" dt="2024-06-10T13:44:07.117" v="5" actId="20577"/>
          <ac:spMkLst>
            <pc:docMk/>
            <pc:sldMk cId="1539708331" sldId="260"/>
            <ac:spMk id="5" creationId="{13AB1B83-9530-6262-5687-1B0AC52288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7EFB02-0667-B1DB-1565-B7200748D15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D2EB87F-0199-1AE0-592B-62F1F1B528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BB7A24A-A2B8-FC2B-A303-2546AFED14A9}"/>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D310A56B-D246-5FC6-2EB5-52AFB101503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CA4DBA-9956-8ADD-3389-E28A575F94D0}"/>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408987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00635-89D5-F000-7D98-399828D530F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D70B181-A0FC-7F99-E1F9-DCE5CB92E09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C5E7994-71AC-C25B-892F-BACF99A197D0}"/>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BAF43753-81B4-A193-502F-F26A179212C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3283B7-B8A4-3692-6F3B-DDEB54CC1EA6}"/>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4146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AF7BCE7-A3D6-9BB3-939C-A5E88C62670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731E0C2-773A-CF81-4E20-0D40D629438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B94CE6-44C7-6652-5F7F-CF7CE218835E}"/>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4E3E56C9-AE0B-4726-8EB5-413C8880B4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A48F80-5C40-0860-4331-55A96A8B5210}"/>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217249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355224-5A2E-9B88-ED9F-119178538FC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1772E6D-9243-CB35-3FA2-AEB10A47706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2DD456-C846-ACCA-CFE3-0F6665138AB1}"/>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3B138C03-EA95-6AFD-4E12-B5FBAEBC1C8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2C8A141-A665-EDD5-3F56-1EC936F9323F}"/>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139679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96C87-3ED2-C091-4B0B-F2CDB261F28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772E51D-7870-EF6B-89DF-8822EDFE067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D37B231-BC5C-D1DE-9128-2D92EB4F1B27}"/>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40A09E37-3EE4-9881-74C4-B4D5158DFDF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5995FC1-97F8-A3C7-86BF-F0DFE7FCAF55}"/>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120660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EFB94-6E6F-904D-405E-0B786F1C769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DD8EF7E-BB4E-9AD3-4249-77D60D025F7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E1E6730-93FE-09F2-D38F-AF18E2326C1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C53AA64-9E0D-115C-0FFC-569164594687}"/>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6" name="Tijdelijke aanduiding voor voettekst 5">
            <a:extLst>
              <a:ext uri="{FF2B5EF4-FFF2-40B4-BE49-F238E27FC236}">
                <a16:creationId xmlns:a16="http://schemas.microsoft.com/office/drawing/2014/main" id="{E13DB5AF-E3C8-616F-803E-5D59EAB836B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C38FBF1-E23B-9DC5-8F11-09B9614EB863}"/>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196169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D9F40B-0F2D-0634-CB1A-9263ABC4B60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F1D4219-F1BB-5E06-282B-44F2D8FF4F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5E87C26-7BF4-8720-B664-BC22BB13CA4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D2DB741-F880-4E54-9024-327811E146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5928AE6-85A6-082A-815E-5348517BFAD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AB804BA-AC78-9EB7-3C3D-A25D928D6675}"/>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8" name="Tijdelijke aanduiding voor voettekst 7">
            <a:extLst>
              <a:ext uri="{FF2B5EF4-FFF2-40B4-BE49-F238E27FC236}">
                <a16:creationId xmlns:a16="http://schemas.microsoft.com/office/drawing/2014/main" id="{CBE6FE25-E151-B028-8BC7-AE6B74D355E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6DEF29D-710F-DA9E-67D8-51E2595CBC51}"/>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347245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7F18CE-A76C-3ED5-5509-2CE957E46E7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9E82A3B-4057-1380-7D8C-72B7689766EB}"/>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4" name="Tijdelijke aanduiding voor voettekst 3">
            <a:extLst>
              <a:ext uri="{FF2B5EF4-FFF2-40B4-BE49-F238E27FC236}">
                <a16:creationId xmlns:a16="http://schemas.microsoft.com/office/drawing/2014/main" id="{75E88F55-8B42-949C-6533-DA58084A599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39FBBA9-2BBF-2D2E-7316-BE3AF077CC63}"/>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65219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D117D15-71DE-CAC5-C278-F2F59F1D5B73}"/>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3" name="Tijdelijke aanduiding voor voettekst 2">
            <a:extLst>
              <a:ext uri="{FF2B5EF4-FFF2-40B4-BE49-F238E27FC236}">
                <a16:creationId xmlns:a16="http://schemas.microsoft.com/office/drawing/2014/main" id="{6F88A48B-77A4-3799-4EBD-AE2F4FFE2A6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54256A6-C214-3FDD-FFE9-86265A245F8F}"/>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2435129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CF3B1-9B32-4200-4FDC-A62EFA1DD32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9B8D9CF-3FB0-70B0-693B-5EEDD4D0A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AA9C443-DA2A-A6C2-8CE5-4B2417965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45EBB2D-0417-268E-278F-078E166AD77D}"/>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6" name="Tijdelijke aanduiding voor voettekst 5">
            <a:extLst>
              <a:ext uri="{FF2B5EF4-FFF2-40B4-BE49-F238E27FC236}">
                <a16:creationId xmlns:a16="http://schemas.microsoft.com/office/drawing/2014/main" id="{0336A584-8676-85AB-7FB4-B0E0139132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0329CC0-1136-B969-C296-2616D4FBEAA5}"/>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405004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46FF94-5120-4393-E919-F6978103DEF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C511DE5-9BD0-A920-E68B-E6665A62D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51F7756-08E6-0BD0-0FB9-4187E8082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4D35E20-B158-7187-91C7-4829A7E75C1F}"/>
              </a:ext>
            </a:extLst>
          </p:cNvPr>
          <p:cNvSpPr>
            <a:spLocks noGrp="1"/>
          </p:cNvSpPr>
          <p:nvPr>
            <p:ph type="dt" sz="half" idx="10"/>
          </p:nvPr>
        </p:nvSpPr>
        <p:spPr/>
        <p:txBody>
          <a:bodyPr/>
          <a:lstStyle/>
          <a:p>
            <a:fld id="{C5C6981B-72C8-4983-B776-8946599EBB9E}" type="datetimeFigureOut">
              <a:rPr lang="nl-NL" smtClean="0"/>
              <a:t>10-6-2024</a:t>
            </a:fld>
            <a:endParaRPr lang="nl-NL"/>
          </a:p>
        </p:txBody>
      </p:sp>
      <p:sp>
        <p:nvSpPr>
          <p:cNvPr id="6" name="Tijdelijke aanduiding voor voettekst 5">
            <a:extLst>
              <a:ext uri="{FF2B5EF4-FFF2-40B4-BE49-F238E27FC236}">
                <a16:creationId xmlns:a16="http://schemas.microsoft.com/office/drawing/2014/main" id="{59569456-FFAC-3E57-EA13-D468FCB555F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7D3CB6D-C7C1-8ED1-8A82-687DDA118B97}"/>
              </a:ext>
            </a:extLst>
          </p:cNvPr>
          <p:cNvSpPr>
            <a:spLocks noGrp="1"/>
          </p:cNvSpPr>
          <p:nvPr>
            <p:ph type="sldNum" sz="quarter" idx="12"/>
          </p:nvPr>
        </p:nvSpPr>
        <p:spPr/>
        <p:txBody>
          <a:bodyPr/>
          <a:lstStyle/>
          <a:p>
            <a:fld id="{E2320609-3E7F-4D63-A05A-ECBA807C27C1}" type="slidenum">
              <a:rPr lang="nl-NL" smtClean="0"/>
              <a:t>‹nr.›</a:t>
            </a:fld>
            <a:endParaRPr lang="nl-NL"/>
          </a:p>
        </p:txBody>
      </p:sp>
    </p:spTree>
    <p:extLst>
      <p:ext uri="{BB962C8B-B14F-4D97-AF65-F5344CB8AC3E}">
        <p14:creationId xmlns:p14="http://schemas.microsoft.com/office/powerpoint/2010/main" val="318086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D0E2016-C0E1-A660-B925-0D35A3C3F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D9C34CC-4FC2-E196-BB9D-273765118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1924C25-6123-1388-7D31-DE79AFA4A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C6981B-72C8-4983-B776-8946599EBB9E}" type="datetimeFigureOut">
              <a:rPr lang="nl-NL" smtClean="0"/>
              <a:t>10-6-2024</a:t>
            </a:fld>
            <a:endParaRPr lang="nl-NL"/>
          </a:p>
        </p:txBody>
      </p:sp>
      <p:sp>
        <p:nvSpPr>
          <p:cNvPr id="5" name="Tijdelijke aanduiding voor voettekst 4">
            <a:extLst>
              <a:ext uri="{FF2B5EF4-FFF2-40B4-BE49-F238E27FC236}">
                <a16:creationId xmlns:a16="http://schemas.microsoft.com/office/drawing/2014/main" id="{40BF14B7-E8DE-B226-CDF9-A63D6523E9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2E856172-19EE-0636-A9AB-43A5ED15FF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2320609-3E7F-4D63-A05A-ECBA807C27C1}" type="slidenum">
              <a:rPr lang="nl-NL" smtClean="0"/>
              <a:t>‹nr.›</a:t>
            </a:fld>
            <a:endParaRPr lang="nl-NL"/>
          </a:p>
        </p:txBody>
      </p:sp>
    </p:spTree>
    <p:extLst>
      <p:ext uri="{BB962C8B-B14F-4D97-AF65-F5344CB8AC3E}">
        <p14:creationId xmlns:p14="http://schemas.microsoft.com/office/powerpoint/2010/main" val="259429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p:txBody>
          <a:bodyPr/>
          <a:lstStyle/>
          <a:p>
            <a:r>
              <a:rPr lang="nl-NL" dirty="0"/>
              <a:t>De 5 fases van </a:t>
            </a:r>
            <a:br>
              <a:rPr lang="nl-NL" dirty="0"/>
            </a:br>
            <a:r>
              <a:rPr lang="nl-NL" dirty="0"/>
              <a:t>de bevlogen gemeente</a:t>
            </a:r>
          </a:p>
        </p:txBody>
      </p:sp>
      <p:sp>
        <p:nvSpPr>
          <p:cNvPr id="3" name="Ondertitel 2">
            <a:extLst>
              <a:ext uri="{FF2B5EF4-FFF2-40B4-BE49-F238E27FC236}">
                <a16:creationId xmlns:a16="http://schemas.microsoft.com/office/drawing/2014/main" id="{D58E72C2-4542-E4AB-0E9F-4190A2C5BEA1}"/>
              </a:ext>
            </a:extLst>
          </p:cNvPr>
          <p:cNvSpPr>
            <a:spLocks noGrp="1"/>
          </p:cNvSpPr>
          <p:nvPr>
            <p:ph type="subTitle" idx="1"/>
          </p:nvPr>
        </p:nvSpPr>
        <p:spPr/>
        <p:txBody>
          <a:bodyPr/>
          <a:lstStyle/>
          <a:p>
            <a:r>
              <a:rPr lang="nl-NL" dirty="0"/>
              <a:t>Stap voor stap van werkdruk naar bevlogenheid</a:t>
            </a:r>
          </a:p>
        </p:txBody>
      </p:sp>
    </p:spTree>
    <p:extLst>
      <p:ext uri="{BB962C8B-B14F-4D97-AF65-F5344CB8AC3E}">
        <p14:creationId xmlns:p14="http://schemas.microsoft.com/office/powerpoint/2010/main" val="279606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De 5 fases</a:t>
            </a:r>
          </a:p>
        </p:txBody>
      </p:sp>
      <p:pic>
        <p:nvPicPr>
          <p:cNvPr id="7" name="Afbeelding 6" descr="Afbeelding met tekst, schermopname, Lettertype, Kleurrijkheid&#10;&#10;Automatisch gegenereerde beschrijving">
            <a:extLst>
              <a:ext uri="{FF2B5EF4-FFF2-40B4-BE49-F238E27FC236}">
                <a16:creationId xmlns:a16="http://schemas.microsoft.com/office/drawing/2014/main" id="{79543EEF-DDF7-9C54-2F8A-19D8C44C69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316" y="2675121"/>
            <a:ext cx="10668000" cy="2418087"/>
          </a:xfrm>
          <a:prstGeom prst="rect">
            <a:avLst/>
          </a:prstGeom>
        </p:spPr>
      </p:pic>
    </p:spTree>
    <p:extLst>
      <p:ext uri="{BB962C8B-B14F-4D97-AF65-F5344CB8AC3E}">
        <p14:creationId xmlns:p14="http://schemas.microsoft.com/office/powerpoint/2010/main" val="174489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Beleid en visie ontwikkelen</a:t>
            </a:r>
          </a:p>
        </p:txBody>
      </p:sp>
      <p:pic>
        <p:nvPicPr>
          <p:cNvPr id="4" name="Afbeelding 3" descr="Afbeelding met tekst, Lettertype, lijn, geel&#10;&#10;Automatisch gegenereerde beschrijving">
            <a:extLst>
              <a:ext uri="{FF2B5EF4-FFF2-40B4-BE49-F238E27FC236}">
                <a16:creationId xmlns:a16="http://schemas.microsoft.com/office/drawing/2014/main" id="{005F6EF5-F7EF-3B9B-AB3A-663AB2F43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5175" y="4508794"/>
            <a:ext cx="2996825" cy="2349206"/>
          </a:xfrm>
          <a:prstGeom prst="rect">
            <a:avLst/>
          </a:prstGeom>
        </p:spPr>
      </p:pic>
      <p:sp>
        <p:nvSpPr>
          <p:cNvPr id="5" name="Tekstvak 4">
            <a:extLst>
              <a:ext uri="{FF2B5EF4-FFF2-40B4-BE49-F238E27FC236}">
                <a16:creationId xmlns:a16="http://schemas.microsoft.com/office/drawing/2014/main" id="{7B3DD6C6-76A2-71B8-9489-86C4F4D6AB9E}"/>
              </a:ext>
            </a:extLst>
          </p:cNvPr>
          <p:cNvSpPr txBox="1"/>
          <p:nvPr/>
        </p:nvSpPr>
        <p:spPr>
          <a:xfrm>
            <a:off x="1238210" y="1720840"/>
            <a:ext cx="9715580" cy="3416320"/>
          </a:xfrm>
          <a:prstGeom prst="rect">
            <a:avLst/>
          </a:prstGeom>
          <a:noFill/>
        </p:spPr>
        <p:txBody>
          <a:bodyPr wrap="square" rtlCol="0">
            <a:spAutoFit/>
          </a:bodyPr>
          <a:lstStyle/>
          <a:p>
            <a:r>
              <a:rPr lang="nl-NL" b="1" u="sng" dirty="0"/>
              <a:t>Doel</a:t>
            </a:r>
          </a:p>
          <a:p>
            <a:r>
              <a:rPr lang="nl-NL" dirty="0"/>
              <a:t>In deze eerste fase gaat het om het leggen van een stevige basis voor de aanpak. De organisatie formuleert een duidelijke visie op werkdruk en bevlogenheid, met als doel het welzijn van de medewerkers te verbeteren en een positieve werkomgeving te creëren. Dit beleid moet aansluiten bij de bredere strategische doelen van de organisatie. Het is belangrijk dat de visie breed gedragen wordt binnen de organisatie, waarbij leiderschap een cruciale rol speelt in het uitdragen en ondersteunen van deze visie.</a:t>
            </a:r>
          </a:p>
          <a:p>
            <a:endParaRPr lang="nl-NL" dirty="0"/>
          </a:p>
          <a:p>
            <a:r>
              <a:rPr lang="nl-NL" b="1" dirty="0"/>
              <a:t>Link met:</a:t>
            </a:r>
          </a:p>
          <a:p>
            <a:pPr marL="285750" indent="-285750">
              <a:buFont typeface="Arial" panose="020B0604020202020204" pitchFamily="34" charset="0"/>
              <a:buChar char="•"/>
            </a:pPr>
            <a:r>
              <a:rPr lang="nl-NL" dirty="0"/>
              <a:t>De missie en visie van je organisatie </a:t>
            </a:r>
          </a:p>
          <a:p>
            <a:pPr marL="285750" indent="-285750">
              <a:buFont typeface="Arial" panose="020B0604020202020204" pitchFamily="34" charset="0"/>
              <a:buChar char="•"/>
            </a:pPr>
            <a:r>
              <a:rPr lang="nl-NL" dirty="0"/>
              <a:t>Vitaliteitsbeleid</a:t>
            </a:r>
          </a:p>
          <a:p>
            <a:pPr marL="285750" indent="-285750">
              <a:buFont typeface="Arial" panose="020B0604020202020204" pitchFamily="34" charset="0"/>
              <a:buChar char="•"/>
            </a:pPr>
            <a:r>
              <a:rPr lang="nl-NL" dirty="0"/>
              <a:t>ARBO</a:t>
            </a:r>
          </a:p>
        </p:txBody>
      </p:sp>
    </p:spTree>
    <p:extLst>
      <p:ext uri="{BB962C8B-B14F-4D97-AF65-F5344CB8AC3E}">
        <p14:creationId xmlns:p14="http://schemas.microsoft.com/office/powerpoint/2010/main" val="32085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Onderzoek doen</a:t>
            </a:r>
          </a:p>
        </p:txBody>
      </p:sp>
      <p:pic>
        <p:nvPicPr>
          <p:cNvPr id="4" name="Afbeelding 3" descr="Afbeelding met tekst, Lettertype, ontwerp&#10;&#10;Automatisch gegenereerde beschrijving">
            <a:extLst>
              <a:ext uri="{FF2B5EF4-FFF2-40B4-BE49-F238E27FC236}">
                <a16:creationId xmlns:a16="http://schemas.microsoft.com/office/drawing/2014/main" id="{A908A926-E963-7C28-479C-00E3F76D82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9587" y="4508794"/>
            <a:ext cx="2996825" cy="2349206"/>
          </a:xfrm>
          <a:prstGeom prst="rect">
            <a:avLst/>
          </a:prstGeom>
        </p:spPr>
      </p:pic>
      <p:sp>
        <p:nvSpPr>
          <p:cNvPr id="5" name="Tekstvak 4">
            <a:extLst>
              <a:ext uri="{FF2B5EF4-FFF2-40B4-BE49-F238E27FC236}">
                <a16:creationId xmlns:a16="http://schemas.microsoft.com/office/drawing/2014/main" id="{CACB57F2-AC1D-5AF1-1832-BF66546BBC03}"/>
              </a:ext>
            </a:extLst>
          </p:cNvPr>
          <p:cNvSpPr txBox="1"/>
          <p:nvPr/>
        </p:nvSpPr>
        <p:spPr>
          <a:xfrm>
            <a:off x="1238210" y="1720840"/>
            <a:ext cx="9715580" cy="3693319"/>
          </a:xfrm>
          <a:prstGeom prst="rect">
            <a:avLst/>
          </a:prstGeom>
          <a:noFill/>
        </p:spPr>
        <p:txBody>
          <a:bodyPr wrap="square" lIns="91440" tIns="45720" rIns="91440" bIns="45720" rtlCol="0" anchor="t">
            <a:spAutoFit/>
          </a:bodyPr>
          <a:lstStyle/>
          <a:p>
            <a:r>
              <a:rPr lang="nl-NL" b="1" u="sng" dirty="0"/>
              <a:t>Doel</a:t>
            </a:r>
          </a:p>
          <a:p>
            <a:r>
              <a:rPr lang="nl-NL" dirty="0"/>
              <a:t>De tweede fase richt zich op het in kaart brengen van de huidige situatie binnen de organisatie. Dit doen we met behulp van een vragenlijst die gebaseerd is op het Job </a:t>
            </a:r>
            <a:r>
              <a:rPr lang="nl-NL" dirty="0" err="1"/>
              <a:t>Demands</a:t>
            </a:r>
            <a:r>
              <a:rPr lang="nl-NL" dirty="0"/>
              <a:t>-Resources model en/of werkbelevingsinterviews. Dit combineren we met sociale netwerkanalyse. We brengen de belangrijkste hulpbronnen en taakeisen van de mensen in jouw organisatie in kaart. Door de sociale netwerkanalyse zijn we in staat te identificeren waar in de organisatie aandacht besteed moet worden aan welke knelpunten, oorzaken van werkdruk en potentiële factoren die bevlogenheid kunnen bevorderen. Deze inzichten zijn essentieel voor het ontwikkelen van gerichte interventies.</a:t>
            </a:r>
          </a:p>
          <a:p>
            <a:endParaRPr lang="nl-NL" dirty="0"/>
          </a:p>
          <a:p>
            <a:r>
              <a:rPr lang="nl-NL" b="1" u="sng" dirty="0"/>
              <a:t>Theoretische basis</a:t>
            </a:r>
          </a:p>
          <a:p>
            <a:pPr marL="285750" indent="-285750">
              <a:buFont typeface="Arial" panose="020B0604020202020204" pitchFamily="34" charset="0"/>
              <a:buChar char="•"/>
            </a:pPr>
            <a:r>
              <a:rPr lang="nl-NL" dirty="0"/>
              <a:t>Het Job </a:t>
            </a:r>
            <a:r>
              <a:rPr lang="nl-NL" dirty="0" err="1"/>
              <a:t>Demands</a:t>
            </a:r>
            <a:r>
              <a:rPr lang="nl-NL" dirty="0"/>
              <a:t>-Resources model</a:t>
            </a:r>
          </a:p>
          <a:p>
            <a:pPr marL="285750" indent="-285750">
              <a:buFont typeface="Arial" panose="020B0604020202020204" pitchFamily="34" charset="0"/>
              <a:buChar char="•"/>
            </a:pPr>
            <a:r>
              <a:rPr lang="nl-NL" dirty="0"/>
              <a:t>Sociale Netwerk Analyse</a:t>
            </a:r>
          </a:p>
        </p:txBody>
      </p:sp>
    </p:spTree>
    <p:extLst>
      <p:ext uri="{BB962C8B-B14F-4D97-AF65-F5344CB8AC3E}">
        <p14:creationId xmlns:p14="http://schemas.microsoft.com/office/powerpoint/2010/main" val="132009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Dialoog voeren</a:t>
            </a:r>
          </a:p>
        </p:txBody>
      </p:sp>
      <p:pic>
        <p:nvPicPr>
          <p:cNvPr id="4" name="Afbeelding 3" descr="Afbeelding met tekst, Lettertype, ontwerp&#10;&#10;Automatisch gegenereerde beschrijving">
            <a:extLst>
              <a:ext uri="{FF2B5EF4-FFF2-40B4-BE49-F238E27FC236}">
                <a16:creationId xmlns:a16="http://schemas.microsoft.com/office/drawing/2014/main" id="{D8D9E89F-084C-CB45-1E43-27F0BFB28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5175" y="4508794"/>
            <a:ext cx="2996825" cy="2349206"/>
          </a:xfrm>
          <a:prstGeom prst="rect">
            <a:avLst/>
          </a:prstGeom>
        </p:spPr>
      </p:pic>
      <p:sp>
        <p:nvSpPr>
          <p:cNvPr id="5" name="Tekstvak 4">
            <a:extLst>
              <a:ext uri="{FF2B5EF4-FFF2-40B4-BE49-F238E27FC236}">
                <a16:creationId xmlns:a16="http://schemas.microsoft.com/office/drawing/2014/main" id="{13AB1B83-9530-6262-5687-1B0AC5228802}"/>
              </a:ext>
            </a:extLst>
          </p:cNvPr>
          <p:cNvSpPr txBox="1"/>
          <p:nvPr/>
        </p:nvSpPr>
        <p:spPr>
          <a:xfrm>
            <a:off x="1238210" y="1582340"/>
            <a:ext cx="9715580" cy="3970318"/>
          </a:xfrm>
          <a:prstGeom prst="rect">
            <a:avLst/>
          </a:prstGeom>
          <a:noFill/>
        </p:spPr>
        <p:txBody>
          <a:bodyPr wrap="square" lIns="91440" tIns="45720" rIns="91440" bIns="45720" rtlCol="0" anchor="t">
            <a:spAutoFit/>
          </a:bodyPr>
          <a:lstStyle/>
          <a:p>
            <a:r>
              <a:rPr lang="nl-NL" b="1" u="sng" dirty="0"/>
              <a:t>Doel</a:t>
            </a:r>
          </a:p>
          <a:p>
            <a:r>
              <a:rPr lang="nl-NL" dirty="0"/>
              <a:t>Na het verzamelen van data is het van belang om de resultaten terug te koppelen aan de medewerkers en een open dialoog te voeren. Dit doen we in de vorm van een activerende, interactieve en tot meedenken stimulerende </a:t>
            </a:r>
            <a:r>
              <a:rPr lang="nl-NL" dirty="0" err="1"/>
              <a:t>town</a:t>
            </a:r>
            <a:r>
              <a:rPr lang="nl-NL" dirty="0"/>
              <a:t>-hall sessie voor de hele organisatie, een duidingssessie met de directie of het MT en door middel van workshops, teamvergaderingen of werkgroepen waarin de bevindingen besproken worden en gezamenlijk naar oplossingen wordt gezocht. Deze fase stimuleert betrokkenheid en draagvlak, en zorgt ervoor dat medewerkers zich gehoord en serieus genomen voelen. Door samen te praten over de uitkomsten, kunnen realistische en gedragen oplossingen worden ontwikkeld.</a:t>
            </a:r>
          </a:p>
          <a:p>
            <a:endParaRPr lang="nl-NL" dirty="0"/>
          </a:p>
          <a:p>
            <a:r>
              <a:rPr lang="nl-NL" b="1" u="sng" dirty="0"/>
              <a:t>Niveau</a:t>
            </a:r>
          </a:p>
          <a:p>
            <a:pPr marL="285750" indent="-285750">
              <a:buFont typeface="Arial" panose="020B0604020202020204" pitchFamily="34" charset="0"/>
              <a:buChar char="•"/>
            </a:pPr>
            <a:r>
              <a:rPr lang="nl-NL" dirty="0"/>
              <a:t>Organisatie</a:t>
            </a:r>
          </a:p>
          <a:p>
            <a:pPr marL="285750" indent="-285750">
              <a:buFont typeface="Arial" panose="020B0604020202020204" pitchFamily="34" charset="0"/>
              <a:buChar char="•"/>
            </a:pPr>
            <a:r>
              <a:rPr lang="nl-NL" dirty="0"/>
              <a:t>Team</a:t>
            </a:r>
          </a:p>
          <a:p>
            <a:pPr marL="285750" indent="-285750">
              <a:buFont typeface="Arial" panose="020B0604020202020204" pitchFamily="34" charset="0"/>
              <a:buChar char="•"/>
            </a:pPr>
            <a:r>
              <a:rPr lang="nl-NL" dirty="0"/>
              <a:t>Individu</a:t>
            </a:r>
          </a:p>
        </p:txBody>
      </p:sp>
    </p:spTree>
    <p:extLst>
      <p:ext uri="{BB962C8B-B14F-4D97-AF65-F5344CB8AC3E}">
        <p14:creationId xmlns:p14="http://schemas.microsoft.com/office/powerpoint/2010/main" val="153970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Aanpakken</a:t>
            </a:r>
          </a:p>
        </p:txBody>
      </p:sp>
      <p:pic>
        <p:nvPicPr>
          <p:cNvPr id="4" name="Afbeelding 3" descr="Afbeelding met Elektrisch blauw, tekst, Lettertype, schermopname&#10;&#10;Automatisch gegenereerde beschrijving">
            <a:extLst>
              <a:ext uri="{FF2B5EF4-FFF2-40B4-BE49-F238E27FC236}">
                <a16:creationId xmlns:a16="http://schemas.microsoft.com/office/drawing/2014/main" id="{AD71BCD4-AAA1-F79C-55CC-968C7E03C2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5175" y="4508794"/>
            <a:ext cx="2996825" cy="2349206"/>
          </a:xfrm>
          <a:prstGeom prst="rect">
            <a:avLst/>
          </a:prstGeom>
        </p:spPr>
      </p:pic>
      <p:sp>
        <p:nvSpPr>
          <p:cNvPr id="8" name="Tekstvak 7">
            <a:extLst>
              <a:ext uri="{FF2B5EF4-FFF2-40B4-BE49-F238E27FC236}">
                <a16:creationId xmlns:a16="http://schemas.microsoft.com/office/drawing/2014/main" id="{C83C64DB-CD8B-D7E8-6861-4294D6A0A77E}"/>
              </a:ext>
            </a:extLst>
          </p:cNvPr>
          <p:cNvSpPr txBox="1"/>
          <p:nvPr/>
        </p:nvSpPr>
        <p:spPr>
          <a:xfrm>
            <a:off x="1238210" y="1582340"/>
            <a:ext cx="9715580" cy="3693319"/>
          </a:xfrm>
          <a:prstGeom prst="rect">
            <a:avLst/>
          </a:prstGeom>
          <a:noFill/>
        </p:spPr>
        <p:txBody>
          <a:bodyPr wrap="square" rtlCol="0">
            <a:spAutoFit/>
          </a:bodyPr>
          <a:lstStyle/>
          <a:p>
            <a:r>
              <a:rPr lang="nl-NL" b="1" u="sng" dirty="0"/>
              <a:t>Doel</a:t>
            </a:r>
          </a:p>
          <a:p>
            <a:r>
              <a:rPr lang="nl-NL" dirty="0"/>
              <a:t>In deze fase worden de oplossingen en interventies geïmplementeerd. Wat er nodig is kan per organisatie, per team en per individuele collega verschillend zijn. Op ieder van de drie niveaus van de vorige slide ligt daarom een verantwoordelijkheid om aan de slag te gaan. Dat doen we op verschillende manieren. Mensen en teams kunnen door middel van trainingen en workshops vormen van proactief gedrag leren. Zo kunnen ze zelf invloed uitoefenen op de ervaring van hun werk. Teams kunnen op basis van de inzichten uit het onderzoek aan de slag met hun teamontwikkeling. En uiteraard is er ook op organisatieniveau werk te verzetten.</a:t>
            </a:r>
          </a:p>
          <a:p>
            <a:endParaRPr lang="nl-NL" dirty="0"/>
          </a:p>
          <a:p>
            <a:r>
              <a:rPr lang="nl-NL" b="1" u="sng" dirty="0"/>
              <a:t>Vormen</a:t>
            </a:r>
          </a:p>
          <a:p>
            <a:pPr marL="285750" indent="-285750">
              <a:buFont typeface="Arial" panose="020B0604020202020204" pitchFamily="34" charset="0"/>
              <a:buChar char="•"/>
            </a:pPr>
            <a:r>
              <a:rPr lang="nl-NL" dirty="0"/>
              <a:t>Trainingen en workshops om proactief gedrag aan te leren</a:t>
            </a:r>
          </a:p>
          <a:p>
            <a:pPr marL="285750" indent="-285750">
              <a:buFont typeface="Arial" panose="020B0604020202020204" pitchFamily="34" charset="0"/>
              <a:buChar char="•"/>
            </a:pPr>
            <a:r>
              <a:rPr lang="nl-NL" dirty="0"/>
              <a:t>Teamontwikkeling faciliteren</a:t>
            </a:r>
          </a:p>
          <a:p>
            <a:pPr marL="285750" indent="-285750">
              <a:buFont typeface="Arial" panose="020B0604020202020204" pitchFamily="34" charset="0"/>
              <a:buChar char="•"/>
            </a:pPr>
            <a:r>
              <a:rPr lang="nl-NL" dirty="0"/>
              <a:t>De belangrijkste hulpbronnen en taakeisen op organisatieniveau aanpakken.</a:t>
            </a:r>
          </a:p>
        </p:txBody>
      </p:sp>
    </p:spTree>
    <p:extLst>
      <p:ext uri="{BB962C8B-B14F-4D97-AF65-F5344CB8AC3E}">
        <p14:creationId xmlns:p14="http://schemas.microsoft.com/office/powerpoint/2010/main" val="28507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CB4C1-BCC2-CFA6-26B8-1F9D21B38043}"/>
              </a:ext>
            </a:extLst>
          </p:cNvPr>
          <p:cNvSpPr>
            <a:spLocks noGrp="1"/>
          </p:cNvSpPr>
          <p:nvPr>
            <p:ph type="ctrTitle"/>
          </p:nvPr>
        </p:nvSpPr>
        <p:spPr>
          <a:xfrm>
            <a:off x="1524000" y="585987"/>
            <a:ext cx="9144000" cy="898166"/>
          </a:xfrm>
        </p:spPr>
        <p:txBody>
          <a:bodyPr>
            <a:normAutofit fontScale="90000"/>
          </a:bodyPr>
          <a:lstStyle/>
          <a:p>
            <a:r>
              <a:rPr lang="nl-NL" dirty="0"/>
              <a:t>Volhouden</a:t>
            </a:r>
          </a:p>
        </p:txBody>
      </p:sp>
      <p:pic>
        <p:nvPicPr>
          <p:cNvPr id="6" name="Afbeelding 5" descr="Afbeelding met Lettertype, tekst, Graphics, ontwerp&#10;&#10;Automatisch gegenereerde beschrijving">
            <a:extLst>
              <a:ext uri="{FF2B5EF4-FFF2-40B4-BE49-F238E27FC236}">
                <a16:creationId xmlns:a16="http://schemas.microsoft.com/office/drawing/2014/main" id="{D5546A0B-4B11-77D0-DDD0-5B450BDF9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9587" y="4508794"/>
            <a:ext cx="2996825" cy="2349206"/>
          </a:xfrm>
          <a:prstGeom prst="rect">
            <a:avLst/>
          </a:prstGeom>
        </p:spPr>
      </p:pic>
      <p:sp>
        <p:nvSpPr>
          <p:cNvPr id="8" name="Tekstvak 7">
            <a:extLst>
              <a:ext uri="{FF2B5EF4-FFF2-40B4-BE49-F238E27FC236}">
                <a16:creationId xmlns:a16="http://schemas.microsoft.com/office/drawing/2014/main" id="{501BD960-6F5C-CD2C-3A6A-6273CC4F9362}"/>
              </a:ext>
            </a:extLst>
          </p:cNvPr>
          <p:cNvSpPr txBox="1"/>
          <p:nvPr/>
        </p:nvSpPr>
        <p:spPr>
          <a:xfrm>
            <a:off x="1238210" y="1582340"/>
            <a:ext cx="9715580" cy="2308324"/>
          </a:xfrm>
          <a:prstGeom prst="rect">
            <a:avLst/>
          </a:prstGeom>
          <a:noFill/>
        </p:spPr>
        <p:txBody>
          <a:bodyPr wrap="square" rtlCol="0">
            <a:spAutoFit/>
          </a:bodyPr>
          <a:lstStyle/>
          <a:p>
            <a:r>
              <a:rPr lang="nl-NL" b="1" u="sng" dirty="0"/>
              <a:t>Doel</a:t>
            </a:r>
          </a:p>
          <a:p>
            <a:r>
              <a:rPr lang="nl-NL" dirty="0"/>
              <a:t>De laatste fase draait om het borgen van de veranderingen en het continu monitoren van de voortgang. Bevlogenheid is een continu proces en vraagt om voortdurende aandacht. Regelmatige evaluaties, opvolging van actiepunten en het vieren van successen zijn cruciaal om de behaalde resultaten te bestendigen. Leiderschap moet blijven inzetten op het stimuleren van een positieve werkcultuur, waarbij werkdruk beheersbaar blijft en bevlogenheid wordt bevorderd. Het is een cyclisch proces waarbij elke fase regelmatig herhaald wordt om blijvende verbetering te waarborgen.</a:t>
            </a:r>
          </a:p>
        </p:txBody>
      </p:sp>
    </p:spTree>
    <p:extLst>
      <p:ext uri="{BB962C8B-B14F-4D97-AF65-F5344CB8AC3E}">
        <p14:creationId xmlns:p14="http://schemas.microsoft.com/office/powerpoint/2010/main" val="230177168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TotalTime>
  <Words>565</Words>
  <Application>Microsoft Office PowerPoint</Application>
  <PresentationFormat>Breedbeeld</PresentationFormat>
  <Paragraphs>37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De 5 fases van  de bevlogen gemeente</vt:lpstr>
      <vt:lpstr>De 5 fases</vt:lpstr>
      <vt:lpstr>Beleid en visie ontwikkelen</vt:lpstr>
      <vt:lpstr>Onderzoek doen</vt:lpstr>
      <vt:lpstr>Dialoog voeren</vt:lpstr>
      <vt:lpstr>Aanpakken</vt:lpstr>
      <vt:lpstr>Volhouden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5 fases van  de bevlogen gemeente</dc:title>
  <dc:creator>Donald Meulensteen</dc:creator>
  <cp:lastModifiedBy>Donald Meulensteen</cp:lastModifiedBy>
  <cp:revision>13</cp:revision>
  <dcterms:created xsi:type="dcterms:W3CDTF">2024-06-05T11:25:26Z</dcterms:created>
  <dcterms:modified xsi:type="dcterms:W3CDTF">2024-06-10T13:45:23Z</dcterms:modified>
</cp:coreProperties>
</file>