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0"/>
  </p:notesMasterIdLst>
  <p:handoutMasterIdLst>
    <p:handoutMasterId r:id="rId31"/>
  </p:handoutMasterIdLst>
  <p:sldIdLst>
    <p:sldId id="273" r:id="rId5"/>
    <p:sldId id="284" r:id="rId6"/>
    <p:sldId id="329" r:id="rId7"/>
    <p:sldId id="338" r:id="rId8"/>
    <p:sldId id="289" r:id="rId9"/>
    <p:sldId id="358" r:id="rId10"/>
    <p:sldId id="373" r:id="rId11"/>
    <p:sldId id="356" r:id="rId12"/>
    <p:sldId id="362" r:id="rId13"/>
    <p:sldId id="360" r:id="rId14"/>
    <p:sldId id="357" r:id="rId15"/>
    <p:sldId id="364" r:id="rId16"/>
    <p:sldId id="363" r:id="rId17"/>
    <p:sldId id="372" r:id="rId18"/>
    <p:sldId id="365" r:id="rId19"/>
    <p:sldId id="320" r:id="rId20"/>
    <p:sldId id="367" r:id="rId21"/>
    <p:sldId id="368" r:id="rId22"/>
    <p:sldId id="369" r:id="rId23"/>
    <p:sldId id="370" r:id="rId24"/>
    <p:sldId id="371" r:id="rId25"/>
    <p:sldId id="353" r:id="rId26"/>
    <p:sldId id="374" r:id="rId27"/>
    <p:sldId id="366"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lides" id="{56F1D1F2-5D08-B04A-9441-D69A4DE12AF6}">
          <p14:sldIdLst>
            <p14:sldId id="273"/>
            <p14:sldId id="284"/>
            <p14:sldId id="329"/>
            <p14:sldId id="338"/>
            <p14:sldId id="289"/>
            <p14:sldId id="358"/>
            <p14:sldId id="373"/>
            <p14:sldId id="356"/>
            <p14:sldId id="362"/>
            <p14:sldId id="360"/>
            <p14:sldId id="357"/>
            <p14:sldId id="364"/>
            <p14:sldId id="363"/>
            <p14:sldId id="372"/>
            <p14:sldId id="365"/>
            <p14:sldId id="320"/>
            <p14:sldId id="367"/>
            <p14:sldId id="368"/>
            <p14:sldId id="369"/>
            <p14:sldId id="370"/>
            <p14:sldId id="371"/>
            <p14:sldId id="353"/>
            <p14:sldId id="374"/>
            <p14:sldId id="366"/>
            <p14:sldId id="277"/>
          </p14:sldIdLst>
        </p14:section>
        <p14:section name="Extra slides" id="{1CA57801-992A-CF43-B3B0-C3BC2EBF12B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CB7"/>
    <a:srgbClr val="F36568"/>
    <a:srgbClr val="8984B3"/>
    <a:srgbClr val="F4F2E6"/>
    <a:srgbClr val="B1EDE8"/>
    <a:srgbClr val="D2B4A6"/>
    <a:srgbClr val="211E5B"/>
    <a:srgbClr val="42F7AC"/>
    <a:srgbClr val="3D387D"/>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36EF0-12BA-4251-800D-976D858CE6D3}" v="113" dt="2024-10-13T11:27:36.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88889" autoAdjust="0"/>
  </p:normalViewPr>
  <p:slideViewPr>
    <p:cSldViewPr snapToGrid="0">
      <p:cViewPr varScale="1">
        <p:scale>
          <a:sx n="82" d="100"/>
          <a:sy n="82" d="100"/>
        </p:scale>
        <p:origin x="672" y="54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158" d="100"/>
          <a:sy n="158" d="100"/>
        </p:scale>
        <p:origin x="54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Meulensteen" userId="+FRn8PYQe1zL7qO/Tpu//p2xT3O+cTYo/XcKlD4CaHA=" providerId="None" clId="Web-{7FF36EF0-12BA-4251-800D-976D858CE6D3}"/>
    <pc:docChg chg="addSld modSld sldOrd modSection">
      <pc:chgData name="Donald Meulensteen" userId="+FRn8PYQe1zL7qO/Tpu//p2xT3O+cTYo/XcKlD4CaHA=" providerId="None" clId="Web-{7FF36EF0-12BA-4251-800D-976D858CE6D3}" dt="2024-10-13T11:27:36.286" v="84" actId="1076"/>
      <pc:docMkLst>
        <pc:docMk/>
      </pc:docMkLst>
      <pc:sldChg chg="modSp">
        <pc:chgData name="Donald Meulensteen" userId="+FRn8PYQe1zL7qO/Tpu//p2xT3O+cTYo/XcKlD4CaHA=" providerId="None" clId="Web-{7FF36EF0-12BA-4251-800D-976D858CE6D3}" dt="2024-10-13T10:55:28.759" v="31"/>
        <pc:sldMkLst>
          <pc:docMk/>
          <pc:sldMk cId="3650095088" sldId="284"/>
        </pc:sldMkLst>
        <pc:graphicFrameChg chg="mod modGraphic">
          <ac:chgData name="Donald Meulensteen" userId="+FRn8PYQe1zL7qO/Tpu//p2xT3O+cTYo/XcKlD4CaHA=" providerId="None" clId="Web-{7FF36EF0-12BA-4251-800D-976D858CE6D3}" dt="2024-10-13T10:55:28.759" v="31"/>
          <ac:graphicFrameMkLst>
            <pc:docMk/>
            <pc:sldMk cId="3650095088" sldId="284"/>
            <ac:graphicFrameMk id="7" creationId="{447A11E1-3172-0E03-7211-921DD96805C2}"/>
          </ac:graphicFrameMkLst>
        </pc:graphicFrameChg>
      </pc:sldChg>
      <pc:sldChg chg="ord addAnim">
        <pc:chgData name="Donald Meulensteen" userId="+FRn8PYQe1zL7qO/Tpu//p2xT3O+cTYo/XcKlD4CaHA=" providerId="None" clId="Web-{7FF36EF0-12BA-4251-800D-976D858CE6D3}" dt="2024-10-13T10:57:40.667" v="33"/>
        <pc:sldMkLst>
          <pc:docMk/>
          <pc:sldMk cId="806790428" sldId="353"/>
        </pc:sldMkLst>
      </pc:sldChg>
      <pc:sldChg chg="delAnim modNotes">
        <pc:chgData name="Donald Meulensteen" userId="+FRn8PYQe1zL7qO/Tpu//p2xT3O+cTYo/XcKlD4CaHA=" providerId="None" clId="Web-{7FF36EF0-12BA-4251-800D-976D858CE6D3}" dt="2024-10-13T11:11:51.648" v="76"/>
        <pc:sldMkLst>
          <pc:docMk/>
          <pc:sldMk cId="1576011471" sldId="360"/>
        </pc:sldMkLst>
      </pc:sldChg>
      <pc:sldChg chg="addSp modSp addAnim delAnim">
        <pc:chgData name="Donald Meulensteen" userId="+FRn8PYQe1zL7qO/Tpu//p2xT3O+cTYo/XcKlD4CaHA=" providerId="None" clId="Web-{7FF36EF0-12BA-4251-800D-976D858CE6D3}" dt="2024-10-13T11:11:20.929" v="74" actId="20577"/>
        <pc:sldMkLst>
          <pc:docMk/>
          <pc:sldMk cId="657127627" sldId="362"/>
        </pc:sldMkLst>
        <pc:spChg chg="mod">
          <ac:chgData name="Donald Meulensteen" userId="+FRn8PYQe1zL7qO/Tpu//p2xT3O+cTYo/XcKlD4CaHA=" providerId="None" clId="Web-{7FF36EF0-12BA-4251-800D-976D858CE6D3}" dt="2024-10-13T11:10:32.600" v="67" actId="20577"/>
          <ac:spMkLst>
            <pc:docMk/>
            <pc:sldMk cId="657127627" sldId="362"/>
            <ac:spMk id="9" creationId="{9F3F929A-45EA-38FC-C1B6-D09AC00A5E9A}"/>
          </ac:spMkLst>
        </pc:spChg>
        <pc:spChg chg="mod">
          <ac:chgData name="Donald Meulensteen" userId="+FRn8PYQe1zL7qO/Tpu//p2xT3O+cTYo/XcKlD4CaHA=" providerId="None" clId="Web-{7FF36EF0-12BA-4251-800D-976D858CE6D3}" dt="2024-10-13T11:11:20.929" v="74" actId="20577"/>
          <ac:spMkLst>
            <pc:docMk/>
            <pc:sldMk cId="657127627" sldId="362"/>
            <ac:spMk id="11" creationId="{8DA2F8DE-9A6B-3C9D-379A-DBFD6A80B02E}"/>
          </ac:spMkLst>
        </pc:spChg>
        <pc:grpChg chg="add">
          <ac:chgData name="Donald Meulensteen" userId="+FRn8PYQe1zL7qO/Tpu//p2xT3O+cTYo/XcKlD4CaHA=" providerId="None" clId="Web-{7FF36EF0-12BA-4251-800D-976D858CE6D3}" dt="2024-10-13T10:58:48.934" v="38"/>
          <ac:grpSpMkLst>
            <pc:docMk/>
            <pc:sldMk cId="657127627" sldId="362"/>
            <ac:grpSpMk id="3" creationId="{755371D6-54C0-BB5B-E301-8C3C6BDFD44C}"/>
          </ac:grpSpMkLst>
        </pc:grpChg>
        <pc:grpChg chg="add">
          <ac:chgData name="Donald Meulensteen" userId="+FRn8PYQe1zL7qO/Tpu//p2xT3O+cTYo/XcKlD4CaHA=" providerId="None" clId="Web-{7FF36EF0-12BA-4251-800D-976D858CE6D3}" dt="2024-10-13T10:58:54.340" v="39"/>
          <ac:grpSpMkLst>
            <pc:docMk/>
            <pc:sldMk cId="657127627" sldId="362"/>
            <ac:grpSpMk id="4" creationId="{883033E4-8AB6-0AC4-5A73-74315B4DF25E}"/>
          </ac:grpSpMkLst>
        </pc:grpChg>
        <pc:grpChg chg="add">
          <ac:chgData name="Donald Meulensteen" userId="+FRn8PYQe1zL7qO/Tpu//p2xT3O+cTYo/XcKlD4CaHA=" providerId="None" clId="Web-{7FF36EF0-12BA-4251-800D-976D858CE6D3}" dt="2024-10-13T10:59:00.637" v="40"/>
          <ac:grpSpMkLst>
            <pc:docMk/>
            <pc:sldMk cId="657127627" sldId="362"/>
            <ac:grpSpMk id="5" creationId="{C8A0A5B5-07EC-BF5E-83EA-BB083D2C5A30}"/>
          </ac:grpSpMkLst>
        </pc:grpChg>
      </pc:sldChg>
      <pc:sldChg chg="delAnim">
        <pc:chgData name="Donald Meulensteen" userId="+FRn8PYQe1zL7qO/Tpu//p2xT3O+cTYo/XcKlD4CaHA=" providerId="None" clId="Web-{7FF36EF0-12BA-4251-800D-976D858CE6D3}" dt="2024-10-13T10:58:07.092" v="34"/>
        <pc:sldMkLst>
          <pc:docMk/>
          <pc:sldMk cId="1422134325" sldId="363"/>
        </pc:sldMkLst>
      </pc:sldChg>
      <pc:sldChg chg="delAnim">
        <pc:chgData name="Donald Meulensteen" userId="+FRn8PYQe1zL7qO/Tpu//p2xT3O+cTYo/XcKlD4CaHA=" providerId="None" clId="Web-{7FF36EF0-12BA-4251-800D-976D858CE6D3}" dt="2024-10-13T11:06:40.019" v="44"/>
        <pc:sldMkLst>
          <pc:docMk/>
          <pc:sldMk cId="147571802" sldId="373"/>
        </pc:sldMkLst>
      </pc:sldChg>
      <pc:sldChg chg="addSp delSp modSp add replId delAnim">
        <pc:chgData name="Donald Meulensteen" userId="+FRn8PYQe1zL7qO/Tpu//p2xT3O+cTYo/XcKlD4CaHA=" providerId="None" clId="Web-{7FF36EF0-12BA-4251-800D-976D858CE6D3}" dt="2024-10-13T11:27:36.286" v="84" actId="1076"/>
        <pc:sldMkLst>
          <pc:docMk/>
          <pc:sldMk cId="258859257" sldId="374"/>
        </pc:sldMkLst>
        <pc:spChg chg="del">
          <ac:chgData name="Donald Meulensteen" userId="+FRn8PYQe1zL7qO/Tpu//p2xT3O+cTYo/XcKlD4CaHA=" providerId="None" clId="Web-{7FF36EF0-12BA-4251-800D-976D858CE6D3}" dt="2024-10-13T11:26:01.285" v="81"/>
          <ac:spMkLst>
            <pc:docMk/>
            <pc:sldMk cId="258859257" sldId="374"/>
            <ac:spMk id="2" creationId="{036475F8-93F0-0757-D8A7-3F85C59CEA34}"/>
          </ac:spMkLst>
        </pc:spChg>
        <pc:spChg chg="add del mod">
          <ac:chgData name="Donald Meulensteen" userId="+FRn8PYQe1zL7qO/Tpu//p2xT3O+cTYo/XcKlD4CaHA=" providerId="None" clId="Web-{7FF36EF0-12BA-4251-800D-976D858CE6D3}" dt="2024-10-13T11:25:59.144" v="80"/>
          <ac:spMkLst>
            <pc:docMk/>
            <pc:sldMk cId="258859257" sldId="374"/>
            <ac:spMk id="4" creationId="{19862931-9B4A-88CD-6E0A-C9E550D398CC}"/>
          </ac:spMkLst>
        </pc:spChg>
        <pc:spChg chg="del mod">
          <ac:chgData name="Donald Meulensteen" userId="+FRn8PYQe1zL7qO/Tpu//p2xT3O+cTYo/XcKlD4CaHA=" providerId="None" clId="Web-{7FF36EF0-12BA-4251-800D-976D858CE6D3}" dt="2024-10-13T11:25:55.332" v="79"/>
          <ac:spMkLst>
            <pc:docMk/>
            <pc:sldMk cId="258859257" sldId="374"/>
            <ac:spMk id="5" creationId="{01C1B936-7E55-E93F-14EF-2690D01DFEE4}"/>
          </ac:spMkLst>
        </pc:spChg>
        <pc:spChg chg="add del mod">
          <ac:chgData name="Donald Meulensteen" userId="+FRn8PYQe1zL7qO/Tpu//p2xT3O+cTYo/XcKlD4CaHA=" providerId="None" clId="Web-{7FF36EF0-12BA-4251-800D-976D858CE6D3}" dt="2024-10-13T11:27:29.536" v="82"/>
          <ac:spMkLst>
            <pc:docMk/>
            <pc:sldMk cId="258859257" sldId="374"/>
            <ac:spMk id="7" creationId="{EB739157-A019-6FF3-077C-A24D63047404}"/>
          </ac:spMkLst>
        </pc:spChg>
        <pc:picChg chg="add mod">
          <ac:chgData name="Donald Meulensteen" userId="+FRn8PYQe1zL7qO/Tpu//p2xT3O+cTYo/XcKlD4CaHA=" providerId="None" clId="Web-{7FF36EF0-12BA-4251-800D-976D858CE6D3}" dt="2024-10-13T11:27:36.286" v="84" actId="1076"/>
          <ac:picMkLst>
            <pc:docMk/>
            <pc:sldMk cId="258859257" sldId="374"/>
            <ac:picMk id="8" creationId="{954E2453-E0D9-E884-8DD0-D286B9FBA859}"/>
          </ac:picMkLst>
        </pc:picChg>
      </pc:sldChg>
    </pc:docChg>
  </pc:docChgLst>
  <pc:docChgLst>
    <pc:chgData name="Donald Meulensteen" userId="+FRn8PYQe1zL7qO/Tpu//p2xT3O+cTYo/XcKlD4CaHA=" providerId="None" clId="Web-{EC0E8770-0B36-4AAE-A368-9007797C84F4}"/>
    <pc:docChg chg="addSld delSld modSld sldOrd modSection">
      <pc:chgData name="Donald Meulensteen" userId="+FRn8PYQe1zL7qO/Tpu//p2xT3O+cTYo/XcKlD4CaHA=" providerId="None" clId="Web-{EC0E8770-0B36-4AAE-A368-9007797C84F4}" dt="2024-10-09T06:30:45.010" v="71" actId="1076"/>
      <pc:docMkLst>
        <pc:docMk/>
      </pc:docMkLst>
      <pc:sldChg chg="del">
        <pc:chgData name="Donald Meulensteen" userId="+FRn8PYQe1zL7qO/Tpu//p2xT3O+cTYo/XcKlD4CaHA=" providerId="None" clId="Web-{EC0E8770-0B36-4AAE-A368-9007797C84F4}" dt="2024-10-09T06:27:56.613" v="37"/>
        <pc:sldMkLst>
          <pc:docMk/>
          <pc:sldMk cId="1477450152" sldId="288"/>
        </pc:sldMkLst>
      </pc:sldChg>
      <pc:sldChg chg="del">
        <pc:chgData name="Donald Meulensteen" userId="+FRn8PYQe1zL7qO/Tpu//p2xT3O+cTYo/XcKlD4CaHA=" providerId="None" clId="Web-{EC0E8770-0B36-4AAE-A368-9007797C84F4}" dt="2024-10-09T06:25:56.687" v="33"/>
        <pc:sldMkLst>
          <pc:docMk/>
          <pc:sldMk cId="304633102" sldId="359"/>
        </pc:sldMkLst>
      </pc:sldChg>
      <pc:sldChg chg="addSp modSp">
        <pc:chgData name="Donald Meulensteen" userId="+FRn8PYQe1zL7qO/Tpu//p2xT3O+cTYo/XcKlD4CaHA=" providerId="None" clId="Web-{EC0E8770-0B36-4AAE-A368-9007797C84F4}" dt="2024-10-09T06:24:50.153" v="20" actId="1076"/>
        <pc:sldMkLst>
          <pc:docMk/>
          <pc:sldMk cId="1576011471" sldId="360"/>
        </pc:sldMkLst>
        <pc:spChg chg="mod">
          <ac:chgData name="Donald Meulensteen" userId="+FRn8PYQe1zL7qO/Tpu//p2xT3O+cTYo/XcKlD4CaHA=" providerId="None" clId="Web-{EC0E8770-0B36-4AAE-A368-9007797C84F4}" dt="2024-10-09T06:22:58.821" v="3" actId="1076"/>
          <ac:spMkLst>
            <pc:docMk/>
            <pc:sldMk cId="1576011471" sldId="360"/>
            <ac:spMk id="14" creationId="{A148AADD-CF64-F23C-86E7-43CE77F18B73}"/>
          </ac:spMkLst>
        </pc:spChg>
        <pc:picChg chg="add mod">
          <ac:chgData name="Donald Meulensteen" userId="+FRn8PYQe1zL7qO/Tpu//p2xT3O+cTYo/XcKlD4CaHA=" providerId="None" clId="Web-{EC0E8770-0B36-4AAE-A368-9007797C84F4}" dt="2024-10-09T06:24:45.138" v="19" actId="1076"/>
          <ac:picMkLst>
            <pc:docMk/>
            <pc:sldMk cId="1576011471" sldId="360"/>
            <ac:picMk id="3" creationId="{AC4136A7-3CB2-7C85-A218-63BC5692F48B}"/>
          </ac:picMkLst>
        </pc:picChg>
        <pc:picChg chg="add mod">
          <ac:chgData name="Donald Meulensteen" userId="+FRn8PYQe1zL7qO/Tpu//p2xT3O+cTYo/XcKlD4CaHA=" providerId="None" clId="Web-{EC0E8770-0B36-4AAE-A368-9007797C84F4}" dt="2024-10-09T06:24:31.184" v="15" actId="1076"/>
          <ac:picMkLst>
            <pc:docMk/>
            <pc:sldMk cId="1576011471" sldId="360"/>
            <ac:picMk id="4" creationId="{248648D2-C108-9B6B-9608-C1D9D9AEAE8D}"/>
          </ac:picMkLst>
        </pc:picChg>
        <pc:picChg chg="mod">
          <ac:chgData name="Donald Meulensteen" userId="+FRn8PYQe1zL7qO/Tpu//p2xT3O+cTYo/XcKlD4CaHA=" providerId="None" clId="Web-{EC0E8770-0B36-4AAE-A368-9007797C84F4}" dt="2024-10-09T06:24:50.153" v="20" actId="1076"/>
          <ac:picMkLst>
            <pc:docMk/>
            <pc:sldMk cId="1576011471" sldId="360"/>
            <ac:picMk id="10" creationId="{FE724AB1-0D48-F4AA-B6FD-1D315C04E076}"/>
          </ac:picMkLst>
        </pc:picChg>
      </pc:sldChg>
      <pc:sldChg chg="del">
        <pc:chgData name="Donald Meulensteen" userId="+FRn8PYQe1zL7qO/Tpu//p2xT3O+cTYo/XcKlD4CaHA=" providerId="None" clId="Web-{EC0E8770-0B36-4AAE-A368-9007797C84F4}" dt="2024-10-09T06:25:26.061" v="23"/>
        <pc:sldMkLst>
          <pc:docMk/>
          <pc:sldMk cId="3025061481" sldId="361"/>
        </pc:sldMkLst>
      </pc:sldChg>
      <pc:sldChg chg="modSp">
        <pc:chgData name="Donald Meulensteen" userId="+FRn8PYQe1zL7qO/Tpu//p2xT3O+cTYo/XcKlD4CaHA=" providerId="None" clId="Web-{EC0E8770-0B36-4AAE-A368-9007797C84F4}" dt="2024-10-09T06:30:45.010" v="71" actId="1076"/>
        <pc:sldMkLst>
          <pc:docMk/>
          <pc:sldMk cId="524179986" sldId="366"/>
        </pc:sldMkLst>
        <pc:spChg chg="mod">
          <ac:chgData name="Donald Meulensteen" userId="+FRn8PYQe1zL7qO/Tpu//p2xT3O+cTYo/XcKlD4CaHA=" providerId="None" clId="Web-{EC0E8770-0B36-4AAE-A368-9007797C84F4}" dt="2024-10-09T06:30:35.962" v="66" actId="1076"/>
          <ac:spMkLst>
            <pc:docMk/>
            <pc:sldMk cId="524179986" sldId="366"/>
            <ac:spMk id="4" creationId="{760D0EA7-0D58-2330-F139-7D315352CA19}"/>
          </ac:spMkLst>
        </pc:spChg>
        <pc:spChg chg="mod">
          <ac:chgData name="Donald Meulensteen" userId="+FRn8PYQe1zL7qO/Tpu//p2xT3O+cTYo/XcKlD4CaHA=" providerId="None" clId="Web-{EC0E8770-0B36-4AAE-A368-9007797C84F4}" dt="2024-10-09T06:30:44.994" v="70" actId="1076"/>
          <ac:spMkLst>
            <pc:docMk/>
            <pc:sldMk cId="524179986" sldId="366"/>
            <ac:spMk id="5" creationId="{81B78A90-E05F-A08E-D633-9F26147DD4E4}"/>
          </ac:spMkLst>
        </pc:spChg>
        <pc:spChg chg="mod">
          <ac:chgData name="Donald Meulensteen" userId="+FRn8PYQe1zL7qO/Tpu//p2xT3O+cTYo/XcKlD4CaHA=" providerId="None" clId="Web-{EC0E8770-0B36-4AAE-A368-9007797C84F4}" dt="2024-10-09T06:30:35.994" v="69" actId="1076"/>
          <ac:spMkLst>
            <pc:docMk/>
            <pc:sldMk cId="524179986" sldId="366"/>
            <ac:spMk id="13" creationId="{63D507B8-3A3F-B2D0-CE81-0D2A86B5DACA}"/>
          </ac:spMkLst>
        </pc:spChg>
        <pc:spChg chg="mod">
          <ac:chgData name="Donald Meulensteen" userId="+FRn8PYQe1zL7qO/Tpu//p2xT3O+cTYo/XcKlD4CaHA=" providerId="None" clId="Web-{EC0E8770-0B36-4AAE-A368-9007797C84F4}" dt="2024-10-09T06:30:45.010" v="71" actId="1076"/>
          <ac:spMkLst>
            <pc:docMk/>
            <pc:sldMk cId="524179986" sldId="366"/>
            <ac:spMk id="42" creationId="{1AC5016C-77F1-243B-C885-BF2F68950CD4}"/>
          </ac:spMkLst>
        </pc:spChg>
        <pc:picChg chg="mod">
          <ac:chgData name="Donald Meulensteen" userId="+FRn8PYQe1zL7qO/Tpu//p2xT3O+cTYo/XcKlD4CaHA=" providerId="None" clId="Web-{EC0E8770-0B36-4AAE-A368-9007797C84F4}" dt="2024-10-09T06:30:35.978" v="67" actId="1076"/>
          <ac:picMkLst>
            <pc:docMk/>
            <pc:sldMk cId="524179986" sldId="366"/>
            <ac:picMk id="16" creationId="{33BD1C4A-7D5A-98DF-0E9E-E4F1904A7A50}"/>
          </ac:picMkLst>
        </pc:picChg>
        <pc:picChg chg="mod">
          <ac:chgData name="Donald Meulensteen" userId="+FRn8PYQe1zL7qO/Tpu//p2xT3O+cTYo/XcKlD4CaHA=" providerId="None" clId="Web-{EC0E8770-0B36-4AAE-A368-9007797C84F4}" dt="2024-10-09T06:30:35.978" v="68" actId="1076"/>
          <ac:picMkLst>
            <pc:docMk/>
            <pc:sldMk cId="524179986" sldId="366"/>
            <ac:picMk id="26" creationId="{12040C13-86BF-7B37-AF3D-9C4837D41DAE}"/>
          </ac:picMkLst>
        </pc:picChg>
      </pc:sldChg>
      <pc:sldChg chg="modSp add ord replId">
        <pc:chgData name="Donald Meulensteen" userId="+FRn8PYQe1zL7qO/Tpu//p2xT3O+cTYo/XcKlD4CaHA=" providerId="None" clId="Web-{EC0E8770-0B36-4AAE-A368-9007797C84F4}" dt="2024-10-09T06:25:36.046" v="28" actId="20577"/>
        <pc:sldMkLst>
          <pc:docMk/>
          <pc:sldMk cId="1137188665" sldId="372"/>
        </pc:sldMkLst>
        <pc:spChg chg="mod">
          <ac:chgData name="Donald Meulensteen" userId="+FRn8PYQe1zL7qO/Tpu//p2xT3O+cTYo/XcKlD4CaHA=" providerId="None" clId="Web-{EC0E8770-0B36-4AAE-A368-9007797C84F4}" dt="2024-10-09T06:25:36.046" v="28" actId="20577"/>
          <ac:spMkLst>
            <pc:docMk/>
            <pc:sldMk cId="1137188665" sldId="372"/>
            <ac:spMk id="2" creationId="{3F626383-75A5-DAAE-EC22-529601AEDADF}"/>
          </ac:spMkLst>
        </pc:spChg>
      </pc:sldChg>
      <pc:sldChg chg="modSp add ord replId">
        <pc:chgData name="Donald Meulensteen" userId="+FRn8PYQe1zL7qO/Tpu//p2xT3O+cTYo/XcKlD4CaHA=" providerId="None" clId="Web-{EC0E8770-0B36-4AAE-A368-9007797C84F4}" dt="2024-10-09T06:26:04.719" v="36" actId="20577"/>
        <pc:sldMkLst>
          <pc:docMk/>
          <pc:sldMk cId="147571802" sldId="373"/>
        </pc:sldMkLst>
        <pc:spChg chg="mod">
          <ac:chgData name="Donald Meulensteen" userId="+FRn8PYQe1zL7qO/Tpu//p2xT3O+cTYo/XcKlD4CaHA=" providerId="None" clId="Web-{EC0E8770-0B36-4AAE-A368-9007797C84F4}" dt="2024-10-09T06:26:04.719" v="36" actId="20577"/>
          <ac:spMkLst>
            <pc:docMk/>
            <pc:sldMk cId="147571802" sldId="373"/>
            <ac:spMk id="2" creationId="{3F626383-75A5-DAAE-EC22-529601AEDADF}"/>
          </ac:spMkLst>
        </pc:spChg>
      </pc:sldChg>
      <pc:sldChg chg="new del">
        <pc:chgData name="Donald Meulensteen" userId="+FRn8PYQe1zL7qO/Tpu//p2xT3O+cTYo/XcKlD4CaHA=" providerId="None" clId="Web-{EC0E8770-0B36-4AAE-A368-9007797C84F4}" dt="2024-10-09T06:25:46.984" v="30"/>
        <pc:sldMkLst>
          <pc:docMk/>
          <pc:sldMk cId="1283722521" sldId="373"/>
        </pc:sldMkLst>
      </pc:sldChg>
    </pc:docChg>
  </pc:docChgLst>
  <pc:docChgLst>
    <pc:chgData name="Donald Meulensteen" userId="+FRn8PYQe1zL7qO/Tpu//p2xT3O+cTYo/XcKlD4CaHA=" providerId="None" clId="Web-{514D1152-EC42-4353-A588-448BAB5EB812}"/>
    <pc:docChg chg="addSld delSld modSld sldOrd modSection">
      <pc:chgData name="Donald Meulensteen" userId="+FRn8PYQe1zL7qO/Tpu//p2xT3O+cTYo/XcKlD4CaHA=" providerId="None" clId="Web-{514D1152-EC42-4353-A588-448BAB5EB812}" dt="2024-10-06T14:20:11.562" v="465"/>
      <pc:docMkLst>
        <pc:docMk/>
      </pc:docMkLst>
      <pc:sldChg chg="modSp">
        <pc:chgData name="Donald Meulensteen" userId="+FRn8PYQe1zL7qO/Tpu//p2xT3O+cTYo/XcKlD4CaHA=" providerId="None" clId="Web-{514D1152-EC42-4353-A588-448BAB5EB812}" dt="2024-10-06T10:35:14.189" v="25" actId="20577"/>
        <pc:sldMkLst>
          <pc:docMk/>
          <pc:sldMk cId="1615315110" sldId="273"/>
        </pc:sldMkLst>
        <pc:spChg chg="mod">
          <ac:chgData name="Donald Meulensteen" userId="+FRn8PYQe1zL7qO/Tpu//p2xT3O+cTYo/XcKlD4CaHA=" providerId="None" clId="Web-{514D1152-EC42-4353-A588-448BAB5EB812}" dt="2024-10-06T10:35:14.189" v="25" actId="20577"/>
          <ac:spMkLst>
            <pc:docMk/>
            <pc:sldMk cId="1615315110" sldId="273"/>
            <ac:spMk id="2" creationId="{00000000-0000-0000-0000-000000000000}"/>
          </ac:spMkLst>
        </pc:spChg>
        <pc:spChg chg="mod">
          <ac:chgData name="Donald Meulensteen" userId="+FRn8PYQe1zL7qO/Tpu//p2xT3O+cTYo/XcKlD4CaHA=" providerId="None" clId="Web-{514D1152-EC42-4353-A588-448BAB5EB812}" dt="2024-10-06T10:34:27.765" v="5" actId="20577"/>
          <ac:spMkLst>
            <pc:docMk/>
            <pc:sldMk cId="1615315110" sldId="273"/>
            <ac:spMk id="9" creationId="{F975008E-4454-FB0A-24BB-B0233B7132F5}"/>
          </ac:spMkLst>
        </pc:spChg>
      </pc:sldChg>
      <pc:sldChg chg="modSp">
        <pc:chgData name="Donald Meulensteen" userId="+FRn8PYQe1zL7qO/Tpu//p2xT3O+cTYo/XcKlD4CaHA=" providerId="None" clId="Web-{514D1152-EC42-4353-A588-448BAB5EB812}" dt="2024-10-06T10:46:00.743" v="151"/>
        <pc:sldMkLst>
          <pc:docMk/>
          <pc:sldMk cId="3650095088" sldId="284"/>
        </pc:sldMkLst>
        <pc:graphicFrameChg chg="mod modGraphic">
          <ac:chgData name="Donald Meulensteen" userId="+FRn8PYQe1zL7qO/Tpu//p2xT3O+cTYo/XcKlD4CaHA=" providerId="None" clId="Web-{514D1152-EC42-4353-A588-448BAB5EB812}" dt="2024-10-06T10:46:00.743" v="151"/>
          <ac:graphicFrameMkLst>
            <pc:docMk/>
            <pc:sldMk cId="3650095088" sldId="284"/>
            <ac:graphicFrameMk id="7" creationId="{447A11E1-3172-0E03-7211-921DD96805C2}"/>
          </ac:graphicFrameMkLst>
        </pc:graphicFrameChg>
      </pc:sldChg>
      <pc:sldChg chg="del">
        <pc:chgData name="Donald Meulensteen" userId="+FRn8PYQe1zL7qO/Tpu//p2xT3O+cTYo/XcKlD4CaHA=" providerId="None" clId="Web-{514D1152-EC42-4353-A588-448BAB5EB812}" dt="2024-10-06T11:09:40.107" v="237"/>
        <pc:sldMkLst>
          <pc:docMk/>
          <pc:sldMk cId="2202948395" sldId="285"/>
        </pc:sldMkLst>
      </pc:sldChg>
      <pc:sldChg chg="addSp delSp modSp ord">
        <pc:chgData name="Donald Meulensteen" userId="+FRn8PYQe1zL7qO/Tpu//p2xT3O+cTYo/XcKlD4CaHA=" providerId="None" clId="Web-{514D1152-EC42-4353-A588-448BAB5EB812}" dt="2024-10-06T11:36:33.885" v="413" actId="1076"/>
        <pc:sldMkLst>
          <pc:docMk/>
          <pc:sldMk cId="2222588270" sldId="289"/>
        </pc:sldMkLst>
        <pc:spChg chg="mod">
          <ac:chgData name="Donald Meulensteen" userId="+FRn8PYQe1zL7qO/Tpu//p2xT3O+cTYo/XcKlD4CaHA=" providerId="None" clId="Web-{514D1152-EC42-4353-A588-448BAB5EB812}" dt="2024-10-06T11:34:26.474" v="403" actId="20577"/>
          <ac:spMkLst>
            <pc:docMk/>
            <pc:sldMk cId="2222588270" sldId="289"/>
            <ac:spMk id="7" creationId="{0F877E51-89A6-1691-75E0-34CB1E85F174}"/>
          </ac:spMkLst>
        </pc:spChg>
        <pc:picChg chg="add mod modCrop">
          <ac:chgData name="Donald Meulensteen" userId="+FRn8PYQe1zL7qO/Tpu//p2xT3O+cTYo/XcKlD4CaHA=" providerId="None" clId="Web-{514D1152-EC42-4353-A588-448BAB5EB812}" dt="2024-10-06T11:36:33.885" v="413" actId="1076"/>
          <ac:picMkLst>
            <pc:docMk/>
            <pc:sldMk cId="2222588270" sldId="289"/>
            <ac:picMk id="2" creationId="{C79ECFF6-590E-81FD-5DBB-0114C6B2EF94}"/>
          </ac:picMkLst>
        </pc:picChg>
        <pc:picChg chg="del">
          <ac:chgData name="Donald Meulensteen" userId="+FRn8PYQe1zL7qO/Tpu//p2xT3O+cTYo/XcKlD4CaHA=" providerId="None" clId="Web-{514D1152-EC42-4353-A588-448BAB5EB812}" dt="2024-10-06T11:34:29.302" v="404"/>
          <ac:picMkLst>
            <pc:docMk/>
            <pc:sldMk cId="2222588270" sldId="289"/>
            <ac:picMk id="9" creationId="{BCD48D4E-3D55-2AA4-220E-F3525EAAF187}"/>
          </ac:picMkLst>
        </pc:picChg>
        <pc:picChg chg="del">
          <ac:chgData name="Donald Meulensteen" userId="+FRn8PYQe1zL7qO/Tpu//p2xT3O+cTYo/XcKlD4CaHA=" providerId="None" clId="Web-{514D1152-EC42-4353-A588-448BAB5EB812}" dt="2024-10-06T11:34:30.365" v="405"/>
          <ac:picMkLst>
            <pc:docMk/>
            <pc:sldMk cId="2222588270" sldId="289"/>
            <ac:picMk id="11" creationId="{3A123D24-50A3-855C-C060-35410755390F}"/>
          </ac:picMkLst>
        </pc:picChg>
      </pc:sldChg>
      <pc:sldChg chg="modSp modNotes">
        <pc:chgData name="Donald Meulensteen" userId="+FRn8PYQe1zL7qO/Tpu//p2xT3O+cTYo/XcKlD4CaHA=" providerId="None" clId="Web-{514D1152-EC42-4353-A588-448BAB5EB812}" dt="2024-10-06T11:09:25.732" v="236"/>
        <pc:sldMkLst>
          <pc:docMk/>
          <pc:sldMk cId="2885473023" sldId="329"/>
        </pc:sldMkLst>
        <pc:spChg chg="mod">
          <ac:chgData name="Donald Meulensteen" userId="+FRn8PYQe1zL7qO/Tpu//p2xT3O+cTYo/XcKlD4CaHA=" providerId="None" clId="Web-{514D1152-EC42-4353-A588-448BAB5EB812}" dt="2024-10-06T11:02:54.968" v="192" actId="14100"/>
          <ac:spMkLst>
            <pc:docMk/>
            <pc:sldMk cId="2885473023" sldId="329"/>
            <ac:spMk id="2" creationId="{036475F8-93F0-0757-D8A7-3F85C59CEA34}"/>
          </ac:spMkLst>
        </pc:spChg>
        <pc:spChg chg="mod">
          <ac:chgData name="Donald Meulensteen" userId="+FRn8PYQe1zL7qO/Tpu//p2xT3O+cTYo/XcKlD4CaHA=" providerId="None" clId="Web-{514D1152-EC42-4353-A588-448BAB5EB812}" dt="2024-10-06T11:06:22.991" v="227" actId="20577"/>
          <ac:spMkLst>
            <pc:docMk/>
            <pc:sldMk cId="2885473023" sldId="329"/>
            <ac:spMk id="5" creationId="{01C1B936-7E55-E93F-14EF-2690D01DFEE4}"/>
          </ac:spMkLst>
        </pc:spChg>
      </pc:sldChg>
      <pc:sldChg chg="del">
        <pc:chgData name="Donald Meulensteen" userId="+FRn8PYQe1zL7qO/Tpu//p2xT3O+cTYo/XcKlD4CaHA=" providerId="None" clId="Web-{514D1152-EC42-4353-A588-448BAB5EB812}" dt="2024-10-06T10:46:09.416" v="152"/>
        <pc:sldMkLst>
          <pc:docMk/>
          <pc:sldMk cId="928207280" sldId="330"/>
        </pc:sldMkLst>
      </pc:sldChg>
      <pc:sldChg chg="del">
        <pc:chgData name="Donald Meulensteen" userId="+FRn8PYQe1zL7qO/Tpu//p2xT3O+cTYo/XcKlD4CaHA=" providerId="None" clId="Web-{514D1152-EC42-4353-A588-448BAB5EB812}" dt="2024-10-06T10:46:09.916" v="153"/>
        <pc:sldMkLst>
          <pc:docMk/>
          <pc:sldMk cId="4171792206" sldId="331"/>
        </pc:sldMkLst>
      </pc:sldChg>
      <pc:sldChg chg="del">
        <pc:chgData name="Donald Meulensteen" userId="+FRn8PYQe1zL7qO/Tpu//p2xT3O+cTYo/XcKlD4CaHA=" providerId="None" clId="Web-{514D1152-EC42-4353-A588-448BAB5EB812}" dt="2024-10-06T10:46:10.478" v="154"/>
        <pc:sldMkLst>
          <pc:docMk/>
          <pc:sldMk cId="1678988303" sldId="332"/>
        </pc:sldMkLst>
      </pc:sldChg>
      <pc:sldChg chg="del">
        <pc:chgData name="Donald Meulensteen" userId="+FRn8PYQe1zL7qO/Tpu//p2xT3O+cTYo/XcKlD4CaHA=" providerId="None" clId="Web-{514D1152-EC42-4353-A588-448BAB5EB812}" dt="2024-10-06T10:46:11.056" v="155"/>
        <pc:sldMkLst>
          <pc:docMk/>
          <pc:sldMk cId="3061654471" sldId="333"/>
        </pc:sldMkLst>
      </pc:sldChg>
      <pc:sldChg chg="del">
        <pc:chgData name="Donald Meulensteen" userId="+FRn8PYQe1zL7qO/Tpu//p2xT3O+cTYo/XcKlD4CaHA=" providerId="None" clId="Web-{514D1152-EC42-4353-A588-448BAB5EB812}" dt="2024-10-06T10:46:11.369" v="156"/>
        <pc:sldMkLst>
          <pc:docMk/>
          <pc:sldMk cId="1814958881" sldId="334"/>
        </pc:sldMkLst>
      </pc:sldChg>
      <pc:sldChg chg="del">
        <pc:chgData name="Donald Meulensteen" userId="+FRn8PYQe1zL7qO/Tpu//p2xT3O+cTYo/XcKlD4CaHA=" providerId="None" clId="Web-{514D1152-EC42-4353-A588-448BAB5EB812}" dt="2024-10-06T10:46:13.088" v="157"/>
        <pc:sldMkLst>
          <pc:docMk/>
          <pc:sldMk cId="2830970562" sldId="335"/>
        </pc:sldMkLst>
      </pc:sldChg>
      <pc:sldChg chg="del">
        <pc:chgData name="Donald Meulensteen" userId="+FRn8PYQe1zL7qO/Tpu//p2xT3O+cTYo/XcKlD4CaHA=" providerId="None" clId="Web-{514D1152-EC42-4353-A588-448BAB5EB812}" dt="2024-10-06T10:46:13.119" v="158"/>
        <pc:sldMkLst>
          <pc:docMk/>
          <pc:sldMk cId="3924001974" sldId="336"/>
        </pc:sldMkLst>
      </pc:sldChg>
      <pc:sldChg chg="addSp delSp modSp">
        <pc:chgData name="Donald Meulensteen" userId="+FRn8PYQe1zL7qO/Tpu//p2xT3O+cTYo/XcKlD4CaHA=" providerId="None" clId="Web-{514D1152-EC42-4353-A588-448BAB5EB812}" dt="2024-10-06T11:33:42.800" v="390" actId="20577"/>
        <pc:sldMkLst>
          <pc:docMk/>
          <pc:sldMk cId="3297410527" sldId="338"/>
        </pc:sldMkLst>
        <pc:spChg chg="mod">
          <ac:chgData name="Donald Meulensteen" userId="+FRn8PYQe1zL7qO/Tpu//p2xT3O+cTYo/XcKlD4CaHA=" providerId="None" clId="Web-{514D1152-EC42-4353-A588-448BAB5EB812}" dt="2024-10-06T11:09:50.873" v="239" actId="20577"/>
          <ac:spMkLst>
            <pc:docMk/>
            <pc:sldMk cId="3297410527" sldId="338"/>
            <ac:spMk id="2" creationId="{3F626383-75A5-DAAE-EC22-529601AEDADF}"/>
          </ac:spMkLst>
        </pc:spChg>
        <pc:spChg chg="del mod">
          <ac:chgData name="Donald Meulensteen" userId="+FRn8PYQe1zL7qO/Tpu//p2xT3O+cTYo/XcKlD4CaHA=" providerId="None" clId="Web-{514D1152-EC42-4353-A588-448BAB5EB812}" dt="2024-10-06T11:09:55.936" v="241"/>
          <ac:spMkLst>
            <pc:docMk/>
            <pc:sldMk cId="3297410527" sldId="338"/>
            <ac:spMk id="4" creationId="{354DFE52-FD58-E13A-D0A3-BEFE4F1B4DF5}"/>
          </ac:spMkLst>
        </pc:spChg>
        <pc:spChg chg="add del mod">
          <ac:chgData name="Donald Meulensteen" userId="+FRn8PYQe1zL7qO/Tpu//p2xT3O+cTYo/XcKlD4CaHA=" providerId="None" clId="Web-{514D1152-EC42-4353-A588-448BAB5EB812}" dt="2024-10-06T11:18:43.658" v="332"/>
          <ac:spMkLst>
            <pc:docMk/>
            <pc:sldMk cId="3297410527" sldId="338"/>
            <ac:spMk id="5" creationId="{B991D0CF-699E-F078-8366-505AF9338FD8}"/>
          </ac:spMkLst>
        </pc:spChg>
        <pc:spChg chg="add mod">
          <ac:chgData name="Donald Meulensteen" userId="+FRn8PYQe1zL7qO/Tpu//p2xT3O+cTYo/XcKlD4CaHA=" providerId="None" clId="Web-{514D1152-EC42-4353-A588-448BAB5EB812}" dt="2024-10-06T11:32:58.330" v="379" actId="20577"/>
          <ac:spMkLst>
            <pc:docMk/>
            <pc:sldMk cId="3297410527" sldId="338"/>
            <ac:spMk id="10" creationId="{945576FF-28F6-EA8D-1752-4D2878C2C080}"/>
          </ac:spMkLst>
        </pc:spChg>
        <pc:spChg chg="add mod">
          <ac:chgData name="Donald Meulensteen" userId="+FRn8PYQe1zL7qO/Tpu//p2xT3O+cTYo/XcKlD4CaHA=" providerId="None" clId="Web-{514D1152-EC42-4353-A588-448BAB5EB812}" dt="2024-10-06T11:33:21.659" v="383" actId="20577"/>
          <ac:spMkLst>
            <pc:docMk/>
            <pc:sldMk cId="3297410527" sldId="338"/>
            <ac:spMk id="11" creationId="{6C379B32-5DE7-3B36-2060-9F5FC6392929}"/>
          </ac:spMkLst>
        </pc:spChg>
        <pc:spChg chg="add mod">
          <ac:chgData name="Donald Meulensteen" userId="+FRn8PYQe1zL7qO/Tpu//p2xT3O+cTYo/XcKlD4CaHA=" providerId="None" clId="Web-{514D1152-EC42-4353-A588-448BAB5EB812}" dt="2024-10-06T11:33:42.800" v="390" actId="20577"/>
          <ac:spMkLst>
            <pc:docMk/>
            <pc:sldMk cId="3297410527" sldId="338"/>
            <ac:spMk id="12" creationId="{FA56C095-015A-829E-A556-55DF5ECB7ED2}"/>
          </ac:spMkLst>
        </pc:spChg>
        <pc:picChg chg="add mod modCrop">
          <ac:chgData name="Donald Meulensteen" userId="+FRn8PYQe1zL7qO/Tpu//p2xT3O+cTYo/XcKlD4CaHA=" providerId="None" clId="Web-{514D1152-EC42-4353-A588-448BAB5EB812}" dt="2024-10-06T11:32:11.141" v="364" actId="1076"/>
          <ac:picMkLst>
            <pc:docMk/>
            <pc:sldMk cId="3297410527" sldId="338"/>
            <ac:picMk id="6" creationId="{EABC5952-A28D-51B5-2210-9570E3F7755C}"/>
          </ac:picMkLst>
        </pc:picChg>
        <pc:picChg chg="del">
          <ac:chgData name="Donald Meulensteen" userId="+FRn8PYQe1zL7qO/Tpu//p2xT3O+cTYo/XcKlD4CaHA=" providerId="None" clId="Web-{514D1152-EC42-4353-A588-448BAB5EB812}" dt="2024-10-06T11:18:45.799" v="333"/>
          <ac:picMkLst>
            <pc:docMk/>
            <pc:sldMk cId="3297410527" sldId="338"/>
            <ac:picMk id="7" creationId="{5DE57B8B-B0D6-2C3E-3814-B66770D4E9D6}"/>
          </ac:picMkLst>
        </pc:picChg>
        <pc:picChg chg="add mod modCrop">
          <ac:chgData name="Donald Meulensteen" userId="+FRn8PYQe1zL7qO/Tpu//p2xT3O+cTYo/XcKlD4CaHA=" providerId="None" clId="Web-{514D1152-EC42-4353-A588-448BAB5EB812}" dt="2024-10-06T11:32:06.391" v="363" actId="1076"/>
          <ac:picMkLst>
            <pc:docMk/>
            <pc:sldMk cId="3297410527" sldId="338"/>
            <ac:picMk id="8" creationId="{1EADB184-9089-AEAE-13D3-9CF104F642E2}"/>
          </ac:picMkLst>
        </pc:picChg>
        <pc:picChg chg="add mod modCrop">
          <ac:chgData name="Donald Meulensteen" userId="+FRn8PYQe1zL7qO/Tpu//p2xT3O+cTYo/XcKlD4CaHA=" providerId="None" clId="Web-{514D1152-EC42-4353-A588-448BAB5EB812}" dt="2024-10-06T11:32:04.906" v="362" actId="1076"/>
          <ac:picMkLst>
            <pc:docMk/>
            <pc:sldMk cId="3297410527" sldId="338"/>
            <ac:picMk id="9" creationId="{DE889B07-8A14-870A-A932-0E9A4B028BCA}"/>
          </ac:picMkLst>
        </pc:picChg>
      </pc:sldChg>
      <pc:sldChg chg="modSp ord">
        <pc:chgData name="Donald Meulensteen" userId="+FRn8PYQe1zL7qO/Tpu//p2xT3O+cTYo/XcKlD4CaHA=" providerId="None" clId="Web-{514D1152-EC42-4353-A588-448BAB5EB812}" dt="2024-10-06T10:48:30.218" v="168" actId="20577"/>
        <pc:sldMkLst>
          <pc:docMk/>
          <pc:sldMk cId="806045840" sldId="340"/>
        </pc:sldMkLst>
        <pc:spChg chg="mod">
          <ac:chgData name="Donald Meulensteen" userId="+FRn8PYQe1zL7qO/Tpu//p2xT3O+cTYo/XcKlD4CaHA=" providerId="None" clId="Web-{514D1152-EC42-4353-A588-448BAB5EB812}" dt="2024-10-06T10:48:30.218" v="168" actId="20577"/>
          <ac:spMkLst>
            <pc:docMk/>
            <pc:sldMk cId="806045840" sldId="340"/>
            <ac:spMk id="4" creationId="{1333E2DE-D214-409B-DAD1-8E1CB8644161}"/>
          </ac:spMkLst>
        </pc:spChg>
      </pc:sldChg>
      <pc:sldChg chg="addSp delSp modSp del ord addAnim">
        <pc:chgData name="Donald Meulensteen" userId="+FRn8PYQe1zL7qO/Tpu//p2xT3O+cTYo/XcKlD4CaHA=" providerId="None" clId="Web-{514D1152-EC42-4353-A588-448BAB5EB812}" dt="2024-10-06T11:18:10.720" v="329"/>
        <pc:sldMkLst>
          <pc:docMk/>
          <pc:sldMk cId="1543518515" sldId="343"/>
        </pc:sldMkLst>
        <pc:spChg chg="add mod">
          <ac:chgData name="Donald Meulensteen" userId="+FRn8PYQe1zL7qO/Tpu//p2xT3O+cTYo/XcKlD4CaHA=" providerId="None" clId="Web-{514D1152-EC42-4353-A588-448BAB5EB812}" dt="2024-10-06T11:17:54.438" v="324"/>
          <ac:spMkLst>
            <pc:docMk/>
            <pc:sldMk cId="1543518515" sldId="343"/>
            <ac:spMk id="4" creationId="{C074259C-B008-83ED-3023-AF2751838FD9}"/>
          </ac:spMkLst>
        </pc:spChg>
        <pc:spChg chg="del mod">
          <ac:chgData name="Donald Meulensteen" userId="+FRn8PYQe1zL7qO/Tpu//p2xT3O+cTYo/XcKlD4CaHA=" providerId="None" clId="Web-{514D1152-EC42-4353-A588-448BAB5EB812}" dt="2024-10-06T11:17:49.172" v="322"/>
          <ac:spMkLst>
            <pc:docMk/>
            <pc:sldMk cId="1543518515" sldId="343"/>
            <ac:spMk id="6" creationId="{AF1845A9-8874-72F0-DA4F-0C39204486D7}"/>
          </ac:spMkLst>
        </pc:spChg>
        <pc:spChg chg="del mod">
          <ac:chgData name="Donald Meulensteen" userId="+FRn8PYQe1zL7qO/Tpu//p2xT3O+cTYo/XcKlD4CaHA=" providerId="None" clId="Web-{514D1152-EC42-4353-A588-448BAB5EB812}" dt="2024-10-06T11:17:54.438" v="324"/>
          <ac:spMkLst>
            <pc:docMk/>
            <pc:sldMk cId="1543518515" sldId="343"/>
            <ac:spMk id="7" creationId="{0F877E51-89A6-1691-75E0-34CB1E85F174}"/>
          </ac:spMkLst>
        </pc:spChg>
        <pc:spChg chg="add">
          <ac:chgData name="Donald Meulensteen" userId="+FRn8PYQe1zL7qO/Tpu//p2xT3O+cTYo/XcKlD4CaHA=" providerId="None" clId="Web-{514D1152-EC42-4353-A588-448BAB5EB812}" dt="2024-10-06T11:18:02.813" v="325"/>
          <ac:spMkLst>
            <pc:docMk/>
            <pc:sldMk cId="1543518515" sldId="343"/>
            <ac:spMk id="8" creationId="{401C80FA-D37C-5729-58C3-E9B13538E995}"/>
          </ac:spMkLst>
        </pc:spChg>
        <pc:spChg chg="add">
          <ac:chgData name="Donald Meulensteen" userId="+FRn8PYQe1zL7qO/Tpu//p2xT3O+cTYo/XcKlD4CaHA=" providerId="None" clId="Web-{514D1152-EC42-4353-A588-448BAB5EB812}" dt="2024-10-06T11:18:02.829" v="326"/>
          <ac:spMkLst>
            <pc:docMk/>
            <pc:sldMk cId="1543518515" sldId="343"/>
            <ac:spMk id="10" creationId="{02A8D95E-E33A-0A5D-EB8F-9E1CBF4B26EA}"/>
          </ac:spMkLst>
        </pc:spChg>
        <pc:picChg chg="del">
          <ac:chgData name="Donald Meulensteen" userId="+FRn8PYQe1zL7qO/Tpu//p2xT3O+cTYo/XcKlD4CaHA=" providerId="None" clId="Web-{514D1152-EC42-4353-A588-448BAB5EB812}" dt="2024-10-06T11:17:44.719" v="320"/>
          <ac:picMkLst>
            <pc:docMk/>
            <pc:sldMk cId="1543518515" sldId="343"/>
            <ac:picMk id="3" creationId="{DCADEAD0-FBDE-A12A-AC51-8361B920737A}"/>
          </ac:picMkLst>
        </pc:picChg>
        <pc:picChg chg="add">
          <ac:chgData name="Donald Meulensteen" userId="+FRn8PYQe1zL7qO/Tpu//p2xT3O+cTYo/XcKlD4CaHA=" providerId="None" clId="Web-{514D1152-EC42-4353-A588-448BAB5EB812}" dt="2024-10-06T11:18:02.844" v="327"/>
          <ac:picMkLst>
            <pc:docMk/>
            <pc:sldMk cId="1543518515" sldId="343"/>
            <ac:picMk id="12" creationId="{334A7081-E36C-97EE-93B9-74CBC550B8DA}"/>
          </ac:picMkLst>
        </pc:picChg>
        <pc:picChg chg="add">
          <ac:chgData name="Donald Meulensteen" userId="+FRn8PYQe1zL7qO/Tpu//p2xT3O+cTYo/XcKlD4CaHA=" providerId="None" clId="Web-{514D1152-EC42-4353-A588-448BAB5EB812}" dt="2024-10-06T11:18:02.876" v="328"/>
          <ac:picMkLst>
            <pc:docMk/>
            <pc:sldMk cId="1543518515" sldId="343"/>
            <ac:picMk id="14" creationId="{D97AD2EC-F91E-BAD3-2CFA-05E8111719C0}"/>
          </ac:picMkLst>
        </pc:picChg>
      </pc:sldChg>
      <pc:sldChg chg="ord">
        <pc:chgData name="Donald Meulensteen" userId="+FRn8PYQe1zL7qO/Tpu//p2xT3O+cTYo/XcKlD4CaHA=" providerId="None" clId="Web-{514D1152-EC42-4353-A588-448BAB5EB812}" dt="2024-10-06T10:49:33.470" v="178"/>
        <pc:sldMkLst>
          <pc:docMk/>
          <pc:sldMk cId="1140583435" sldId="344"/>
        </pc:sldMkLst>
      </pc:sldChg>
      <pc:sldChg chg="del">
        <pc:chgData name="Donald Meulensteen" userId="+FRn8PYQe1zL7qO/Tpu//p2xT3O+cTYo/XcKlD4CaHA=" providerId="None" clId="Web-{514D1152-EC42-4353-A588-448BAB5EB812}" dt="2024-10-06T11:16:40.685" v="314"/>
        <pc:sldMkLst>
          <pc:docMk/>
          <pc:sldMk cId="1269780789" sldId="345"/>
        </pc:sldMkLst>
      </pc:sldChg>
      <pc:sldChg chg="del">
        <pc:chgData name="Donald Meulensteen" userId="+FRn8PYQe1zL7qO/Tpu//p2xT3O+cTYo/XcKlD4CaHA=" providerId="None" clId="Web-{514D1152-EC42-4353-A588-448BAB5EB812}" dt="2024-10-06T11:16:40.685" v="313"/>
        <pc:sldMkLst>
          <pc:docMk/>
          <pc:sldMk cId="2090454587" sldId="346"/>
        </pc:sldMkLst>
      </pc:sldChg>
      <pc:sldChg chg="del">
        <pc:chgData name="Donald Meulensteen" userId="+FRn8PYQe1zL7qO/Tpu//p2xT3O+cTYo/XcKlD4CaHA=" providerId="None" clId="Web-{514D1152-EC42-4353-A588-448BAB5EB812}" dt="2024-10-06T11:16:40.685" v="312"/>
        <pc:sldMkLst>
          <pc:docMk/>
          <pc:sldMk cId="1180946379" sldId="347"/>
        </pc:sldMkLst>
      </pc:sldChg>
      <pc:sldChg chg="del">
        <pc:chgData name="Donald Meulensteen" userId="+FRn8PYQe1zL7qO/Tpu//p2xT3O+cTYo/XcKlD4CaHA=" providerId="None" clId="Web-{514D1152-EC42-4353-A588-448BAB5EB812}" dt="2024-10-06T11:16:40.685" v="311"/>
        <pc:sldMkLst>
          <pc:docMk/>
          <pc:sldMk cId="3399444857" sldId="348"/>
        </pc:sldMkLst>
      </pc:sldChg>
      <pc:sldChg chg="del">
        <pc:chgData name="Donald Meulensteen" userId="+FRn8PYQe1zL7qO/Tpu//p2xT3O+cTYo/XcKlD4CaHA=" providerId="None" clId="Web-{514D1152-EC42-4353-A588-448BAB5EB812}" dt="2024-10-06T11:16:40.685" v="310"/>
        <pc:sldMkLst>
          <pc:docMk/>
          <pc:sldMk cId="1592669698" sldId="349"/>
        </pc:sldMkLst>
      </pc:sldChg>
      <pc:sldChg chg="del">
        <pc:chgData name="Donald Meulensteen" userId="+FRn8PYQe1zL7qO/Tpu//p2xT3O+cTYo/XcKlD4CaHA=" providerId="None" clId="Web-{514D1152-EC42-4353-A588-448BAB5EB812}" dt="2024-10-06T11:16:40.685" v="309"/>
        <pc:sldMkLst>
          <pc:docMk/>
          <pc:sldMk cId="992679662" sldId="350"/>
        </pc:sldMkLst>
      </pc:sldChg>
      <pc:sldChg chg="ord">
        <pc:chgData name="Donald Meulensteen" userId="+FRn8PYQe1zL7qO/Tpu//p2xT3O+cTYo/XcKlD4CaHA=" providerId="None" clId="Web-{514D1152-EC42-4353-A588-448BAB5EB812}" dt="2024-10-06T10:49:33.470" v="177"/>
        <pc:sldMkLst>
          <pc:docMk/>
          <pc:sldMk cId="3358701782" sldId="351"/>
        </pc:sldMkLst>
      </pc:sldChg>
      <pc:sldChg chg="ord">
        <pc:chgData name="Donald Meulensteen" userId="+FRn8PYQe1zL7qO/Tpu//p2xT3O+cTYo/XcKlD4CaHA=" providerId="None" clId="Web-{514D1152-EC42-4353-A588-448BAB5EB812}" dt="2024-10-06T10:49:33.470" v="179"/>
        <pc:sldMkLst>
          <pc:docMk/>
          <pc:sldMk cId="3170265507" sldId="352"/>
        </pc:sldMkLst>
      </pc:sldChg>
      <pc:sldChg chg="modSp add replId modNotes">
        <pc:chgData name="Donald Meulensteen" userId="+FRn8PYQe1zL7qO/Tpu//p2xT3O+cTYo/XcKlD4CaHA=" providerId="None" clId="Web-{514D1152-EC42-4353-A588-448BAB5EB812}" dt="2024-10-06T11:15:24.479" v="307"/>
        <pc:sldMkLst>
          <pc:docMk/>
          <pc:sldMk cId="806790428" sldId="353"/>
        </pc:sldMkLst>
        <pc:spChg chg="mod">
          <ac:chgData name="Donald Meulensteen" userId="+FRn8PYQe1zL7qO/Tpu//p2xT3O+cTYo/XcKlD4CaHA=" providerId="None" clId="Web-{514D1152-EC42-4353-A588-448BAB5EB812}" dt="2024-10-06T11:10:22.500" v="250" actId="20577"/>
          <ac:spMkLst>
            <pc:docMk/>
            <pc:sldMk cId="806790428" sldId="353"/>
            <ac:spMk id="2" creationId="{036475F8-93F0-0757-D8A7-3F85C59CEA34}"/>
          </ac:spMkLst>
        </pc:spChg>
        <pc:spChg chg="mod">
          <ac:chgData name="Donald Meulensteen" userId="+FRn8PYQe1zL7qO/Tpu//p2xT3O+cTYo/XcKlD4CaHA=" providerId="None" clId="Web-{514D1152-EC42-4353-A588-448BAB5EB812}" dt="2024-10-06T11:15:16.229" v="306" actId="1076"/>
          <ac:spMkLst>
            <pc:docMk/>
            <pc:sldMk cId="806790428" sldId="353"/>
            <ac:spMk id="5" creationId="{01C1B936-7E55-E93F-14EF-2690D01DFEE4}"/>
          </ac:spMkLst>
        </pc:spChg>
      </pc:sldChg>
      <pc:sldChg chg="add del replId">
        <pc:chgData name="Donald Meulensteen" userId="+FRn8PYQe1zL7qO/Tpu//p2xT3O+cTYo/XcKlD4CaHA=" providerId="None" clId="Web-{514D1152-EC42-4353-A588-448BAB5EB812}" dt="2024-10-06T11:18:13.907" v="330"/>
        <pc:sldMkLst>
          <pc:docMk/>
          <pc:sldMk cId="2167317925" sldId="354"/>
        </pc:sldMkLst>
      </pc:sldChg>
      <pc:sldChg chg="add replId">
        <pc:chgData name="Donald Meulensteen" userId="+FRn8PYQe1zL7qO/Tpu//p2xT3O+cTYo/XcKlD4CaHA=" providerId="None" clId="Web-{514D1152-EC42-4353-A588-448BAB5EB812}" dt="2024-10-06T11:17:38.875" v="319"/>
        <pc:sldMkLst>
          <pc:docMk/>
          <pc:sldMk cId="3537667554" sldId="355"/>
        </pc:sldMkLst>
      </pc:sldChg>
      <pc:sldChg chg="addSp delSp modSp add replId">
        <pc:chgData name="Donald Meulensteen" userId="+FRn8PYQe1zL7qO/Tpu//p2xT3O+cTYo/XcKlD4CaHA=" providerId="None" clId="Web-{514D1152-EC42-4353-A588-448BAB5EB812}" dt="2024-10-06T11:38:39.217" v="429" actId="1076"/>
        <pc:sldMkLst>
          <pc:docMk/>
          <pc:sldMk cId="2946143819" sldId="356"/>
        </pc:sldMkLst>
        <pc:spChg chg="mod">
          <ac:chgData name="Donald Meulensteen" userId="+FRn8PYQe1zL7qO/Tpu//p2xT3O+cTYo/XcKlD4CaHA=" providerId="None" clId="Web-{514D1152-EC42-4353-A588-448BAB5EB812}" dt="2024-10-06T11:37:19.480" v="418" actId="20577"/>
          <ac:spMkLst>
            <pc:docMk/>
            <pc:sldMk cId="2946143819" sldId="356"/>
            <ac:spMk id="7" creationId="{0F877E51-89A6-1691-75E0-34CB1E85F174}"/>
          </ac:spMkLst>
        </pc:spChg>
        <pc:picChg chg="del">
          <ac:chgData name="Donald Meulensteen" userId="+FRn8PYQe1zL7qO/Tpu//p2xT3O+cTYo/XcKlD4CaHA=" providerId="None" clId="Web-{514D1152-EC42-4353-A588-448BAB5EB812}" dt="2024-10-06T11:37:21.339" v="419"/>
          <ac:picMkLst>
            <pc:docMk/>
            <pc:sldMk cId="2946143819" sldId="356"/>
            <ac:picMk id="2" creationId="{C79ECFF6-590E-81FD-5DBB-0114C6B2EF94}"/>
          </ac:picMkLst>
        </pc:picChg>
        <pc:picChg chg="add del mod">
          <ac:chgData name="Donald Meulensteen" userId="+FRn8PYQe1zL7qO/Tpu//p2xT3O+cTYo/XcKlD4CaHA=" providerId="None" clId="Web-{514D1152-EC42-4353-A588-448BAB5EB812}" dt="2024-10-06T11:37:35.512" v="422"/>
          <ac:picMkLst>
            <pc:docMk/>
            <pc:sldMk cId="2946143819" sldId="356"/>
            <ac:picMk id="3" creationId="{79271DFC-ACA5-2059-3B5C-5C38AD618B69}"/>
          </ac:picMkLst>
        </pc:picChg>
        <pc:picChg chg="add mod">
          <ac:chgData name="Donald Meulensteen" userId="+FRn8PYQe1zL7qO/Tpu//p2xT3O+cTYo/XcKlD4CaHA=" providerId="None" clId="Web-{514D1152-EC42-4353-A588-448BAB5EB812}" dt="2024-10-06T11:38:39.217" v="429" actId="1076"/>
          <ac:picMkLst>
            <pc:docMk/>
            <pc:sldMk cId="2946143819" sldId="356"/>
            <ac:picMk id="4" creationId="{F413CF64-DE21-CDA5-3110-8B975B5448CD}"/>
          </ac:picMkLst>
        </pc:picChg>
      </pc:sldChg>
      <pc:sldChg chg="addSp delSp modSp add replId">
        <pc:chgData name="Donald Meulensteen" userId="+FRn8PYQe1zL7qO/Tpu//p2xT3O+cTYo/XcKlD4CaHA=" providerId="None" clId="Web-{514D1152-EC42-4353-A588-448BAB5EB812}" dt="2024-10-06T11:40:00.017" v="444" actId="1076"/>
        <pc:sldMkLst>
          <pc:docMk/>
          <pc:sldMk cId="3192726132" sldId="357"/>
        </pc:sldMkLst>
        <pc:spChg chg="mod">
          <ac:chgData name="Donald Meulensteen" userId="+FRn8PYQe1zL7qO/Tpu//p2xT3O+cTYo/XcKlD4CaHA=" providerId="None" clId="Web-{514D1152-EC42-4353-A588-448BAB5EB812}" dt="2024-10-06T11:39:40.798" v="439" actId="20577"/>
          <ac:spMkLst>
            <pc:docMk/>
            <pc:sldMk cId="3192726132" sldId="357"/>
            <ac:spMk id="7" creationId="{0F877E51-89A6-1691-75E0-34CB1E85F174}"/>
          </ac:spMkLst>
        </pc:spChg>
        <pc:picChg chg="add del mod">
          <ac:chgData name="Donald Meulensteen" userId="+FRn8PYQe1zL7qO/Tpu//p2xT3O+cTYo/XcKlD4CaHA=" providerId="None" clId="Web-{514D1152-EC42-4353-A588-448BAB5EB812}" dt="2024-10-06T11:39:09.562" v="437"/>
          <ac:picMkLst>
            <pc:docMk/>
            <pc:sldMk cId="3192726132" sldId="357"/>
            <ac:picMk id="2" creationId="{12C9BDB2-CDAC-793E-20A9-C2AD66A446F2}"/>
          </ac:picMkLst>
        </pc:picChg>
        <pc:picChg chg="add mod">
          <ac:chgData name="Donald Meulensteen" userId="+FRn8PYQe1zL7qO/Tpu//p2xT3O+cTYo/XcKlD4CaHA=" providerId="None" clId="Web-{514D1152-EC42-4353-A588-448BAB5EB812}" dt="2024-10-06T11:40:00.017" v="444" actId="1076"/>
          <ac:picMkLst>
            <pc:docMk/>
            <pc:sldMk cId="3192726132" sldId="357"/>
            <ac:picMk id="3" creationId="{85CBB4FE-219C-FA1D-3D31-184F5563CDAA}"/>
          </ac:picMkLst>
        </pc:picChg>
        <pc:picChg chg="del">
          <ac:chgData name="Donald Meulensteen" userId="+FRn8PYQe1zL7qO/Tpu//p2xT3O+cTYo/XcKlD4CaHA=" providerId="None" clId="Web-{514D1152-EC42-4353-A588-448BAB5EB812}" dt="2024-10-06T11:38:57.796" v="434"/>
          <ac:picMkLst>
            <pc:docMk/>
            <pc:sldMk cId="3192726132" sldId="357"/>
            <ac:picMk id="4" creationId="{F413CF64-DE21-CDA5-3110-8B975B5448CD}"/>
          </ac:picMkLst>
        </pc:picChg>
      </pc:sldChg>
      <pc:sldChg chg="delSp modSp add ord replId">
        <pc:chgData name="Donald Meulensteen" userId="+FRn8PYQe1zL7qO/Tpu//p2xT3O+cTYo/XcKlD4CaHA=" providerId="None" clId="Web-{514D1152-EC42-4353-A588-448BAB5EB812}" dt="2024-10-06T14:20:11.562" v="465"/>
        <pc:sldMkLst>
          <pc:docMk/>
          <pc:sldMk cId="2483944345" sldId="358"/>
        </pc:sldMkLst>
        <pc:spChg chg="mod">
          <ac:chgData name="Donald Meulensteen" userId="+FRn8PYQe1zL7qO/Tpu//p2xT3O+cTYo/XcKlD4CaHA=" providerId="None" clId="Web-{514D1152-EC42-4353-A588-448BAB5EB812}" dt="2024-10-06T14:19:50.374" v="456" actId="20577"/>
          <ac:spMkLst>
            <pc:docMk/>
            <pc:sldMk cId="2483944345" sldId="358"/>
            <ac:spMk id="2" creationId="{3F626383-75A5-DAAE-EC22-529601AEDADF}"/>
          </ac:spMkLst>
        </pc:spChg>
        <pc:spChg chg="del mod">
          <ac:chgData name="Donald Meulensteen" userId="+FRn8PYQe1zL7qO/Tpu//p2xT3O+cTYo/XcKlD4CaHA=" providerId="None" clId="Web-{514D1152-EC42-4353-A588-448BAB5EB812}" dt="2024-10-06T14:20:02.031" v="459"/>
          <ac:spMkLst>
            <pc:docMk/>
            <pc:sldMk cId="2483944345" sldId="358"/>
            <ac:spMk id="10" creationId="{945576FF-28F6-EA8D-1752-4D2878C2C080}"/>
          </ac:spMkLst>
        </pc:spChg>
        <pc:spChg chg="del mod">
          <ac:chgData name="Donald Meulensteen" userId="+FRn8PYQe1zL7qO/Tpu//p2xT3O+cTYo/XcKlD4CaHA=" providerId="None" clId="Web-{514D1152-EC42-4353-A588-448BAB5EB812}" dt="2024-10-06T14:20:09.812" v="462"/>
          <ac:spMkLst>
            <pc:docMk/>
            <pc:sldMk cId="2483944345" sldId="358"/>
            <ac:spMk id="11" creationId="{6C379B32-5DE7-3B36-2060-9F5FC6392929}"/>
          </ac:spMkLst>
        </pc:spChg>
        <pc:spChg chg="del mod">
          <ac:chgData name="Donald Meulensteen" userId="+FRn8PYQe1zL7qO/Tpu//p2xT3O+cTYo/XcKlD4CaHA=" providerId="None" clId="Web-{514D1152-EC42-4353-A588-448BAB5EB812}" dt="2024-10-06T14:20:11.562" v="465"/>
          <ac:spMkLst>
            <pc:docMk/>
            <pc:sldMk cId="2483944345" sldId="358"/>
            <ac:spMk id="12" creationId="{FA56C095-015A-829E-A556-55DF5ECB7ED2}"/>
          </ac:spMkLst>
        </pc:spChg>
        <pc:picChg chg="del">
          <ac:chgData name="Donald Meulensteen" userId="+FRn8PYQe1zL7qO/Tpu//p2xT3O+cTYo/XcKlD4CaHA=" providerId="None" clId="Web-{514D1152-EC42-4353-A588-448BAB5EB812}" dt="2024-10-06T14:20:09.844" v="463"/>
          <ac:picMkLst>
            <pc:docMk/>
            <pc:sldMk cId="2483944345" sldId="358"/>
            <ac:picMk id="6" creationId="{EABC5952-A28D-51B5-2210-9570E3F7755C}"/>
          </ac:picMkLst>
        </pc:picChg>
        <pc:picChg chg="del">
          <ac:chgData name="Donald Meulensteen" userId="+FRn8PYQe1zL7qO/Tpu//p2xT3O+cTYo/XcKlD4CaHA=" providerId="None" clId="Web-{514D1152-EC42-4353-A588-448BAB5EB812}" dt="2024-10-06T14:20:03" v="460"/>
          <ac:picMkLst>
            <pc:docMk/>
            <pc:sldMk cId="2483944345" sldId="358"/>
            <ac:picMk id="8" creationId="{1EADB184-9089-AEAE-13D3-9CF104F642E2}"/>
          </ac:picMkLst>
        </pc:picChg>
        <pc:picChg chg="del">
          <ac:chgData name="Donald Meulensteen" userId="+FRn8PYQe1zL7qO/Tpu//p2xT3O+cTYo/XcKlD4CaHA=" providerId="None" clId="Web-{514D1152-EC42-4353-A588-448BAB5EB812}" dt="2024-10-06T14:19:53.484" v="457"/>
          <ac:picMkLst>
            <pc:docMk/>
            <pc:sldMk cId="2483944345" sldId="358"/>
            <ac:picMk id="9" creationId="{DE889B07-8A14-870A-A932-0E9A4B028BCA}"/>
          </ac:picMkLst>
        </pc:picChg>
      </pc:sldChg>
    </pc:docChg>
  </pc:docChgLst>
  <pc:docChgLst>
    <pc:chgData name="Donald Meulensteen" userId="+FRn8PYQe1zL7qO/Tpu//p2xT3O+cTYo/XcKlD4CaHA=" providerId="None" clId="Web-{CBCBC76C-A48D-4E16-BFE1-86E85097DA2A}"/>
    <pc:docChg chg="addSld delSld modSld sldOrd modSection">
      <pc:chgData name="Donald Meulensteen" userId="+FRn8PYQe1zL7qO/Tpu//p2xT3O+cTYo/XcKlD4CaHA=" providerId="None" clId="Web-{CBCBC76C-A48D-4E16-BFE1-86E85097DA2A}" dt="2024-10-06T15:25:54.123" v="760"/>
      <pc:docMkLst>
        <pc:docMk/>
      </pc:docMkLst>
      <pc:sldChg chg="addSp delSp modSp">
        <pc:chgData name="Donald Meulensteen" userId="+FRn8PYQe1zL7qO/Tpu//p2xT3O+cTYo/XcKlD4CaHA=" providerId="None" clId="Web-{CBCBC76C-A48D-4E16-BFE1-86E85097DA2A}" dt="2024-10-06T15:19:04.564" v="663" actId="1076"/>
        <pc:sldMkLst>
          <pc:docMk/>
          <pc:sldMk cId="3167824003" sldId="320"/>
        </pc:sldMkLst>
        <pc:spChg chg="mod">
          <ac:chgData name="Donald Meulensteen" userId="+FRn8PYQe1zL7qO/Tpu//p2xT3O+cTYo/XcKlD4CaHA=" providerId="None" clId="Web-{CBCBC76C-A48D-4E16-BFE1-86E85097DA2A}" dt="2024-10-06T15:19:04.564" v="663" actId="1076"/>
          <ac:spMkLst>
            <pc:docMk/>
            <pc:sldMk cId="3167824003" sldId="320"/>
            <ac:spMk id="2" creationId="{00000000-0000-0000-0000-000000000000}"/>
          </ac:spMkLst>
        </pc:spChg>
        <pc:spChg chg="del">
          <ac:chgData name="Donald Meulensteen" userId="+FRn8PYQe1zL7qO/Tpu//p2xT3O+cTYo/XcKlD4CaHA=" providerId="None" clId="Web-{CBCBC76C-A48D-4E16-BFE1-86E85097DA2A}" dt="2024-10-06T15:18:15.406" v="645"/>
          <ac:spMkLst>
            <pc:docMk/>
            <pc:sldMk cId="3167824003" sldId="320"/>
            <ac:spMk id="4" creationId="{760D0EA7-0D58-2330-F139-7D315352CA19}"/>
          </ac:spMkLst>
        </pc:spChg>
        <pc:spChg chg="del">
          <ac:chgData name="Donald Meulensteen" userId="+FRn8PYQe1zL7qO/Tpu//p2xT3O+cTYo/XcKlD4CaHA=" providerId="None" clId="Web-{CBCBC76C-A48D-4E16-BFE1-86E85097DA2A}" dt="2024-10-06T15:18:15.406" v="644"/>
          <ac:spMkLst>
            <pc:docMk/>
            <pc:sldMk cId="3167824003" sldId="320"/>
            <ac:spMk id="5" creationId="{81B78A90-E05F-A08E-D633-9F26147DD4E4}"/>
          </ac:spMkLst>
        </pc:spChg>
        <pc:spChg chg="add del mod">
          <ac:chgData name="Donald Meulensteen" userId="+FRn8PYQe1zL7qO/Tpu//p2xT3O+cTYo/XcKlD4CaHA=" providerId="None" clId="Web-{CBCBC76C-A48D-4E16-BFE1-86E85097DA2A}" dt="2024-10-06T15:18:21.922" v="649"/>
          <ac:spMkLst>
            <pc:docMk/>
            <pc:sldMk cId="3167824003" sldId="320"/>
            <ac:spMk id="6" creationId="{4E61503E-C3B1-43AC-BE4E-9658DDE1433F}"/>
          </ac:spMkLst>
        </pc:spChg>
        <pc:spChg chg="del mod">
          <ac:chgData name="Donald Meulensteen" userId="+FRn8PYQe1zL7qO/Tpu//p2xT3O+cTYo/XcKlD4CaHA=" providerId="None" clId="Web-{CBCBC76C-A48D-4E16-BFE1-86E85097DA2A}" dt="2024-10-06T15:18:19.672" v="648"/>
          <ac:spMkLst>
            <pc:docMk/>
            <pc:sldMk cId="3167824003" sldId="320"/>
            <ac:spMk id="8" creationId="{FEB60199-0656-419C-4AFE-40831C22D42D}"/>
          </ac:spMkLst>
        </pc:spChg>
        <pc:spChg chg="del">
          <ac:chgData name="Donald Meulensteen" userId="+FRn8PYQe1zL7qO/Tpu//p2xT3O+cTYo/XcKlD4CaHA=" providerId="None" clId="Web-{CBCBC76C-A48D-4E16-BFE1-86E85097DA2A}" dt="2024-10-06T15:18:15.406" v="646"/>
          <ac:spMkLst>
            <pc:docMk/>
            <pc:sldMk cId="3167824003" sldId="320"/>
            <ac:spMk id="9" creationId="{4254B0D1-B9B1-52D6-EFD3-3B372088FFC1}"/>
          </ac:spMkLst>
        </pc:spChg>
        <pc:spChg chg="del">
          <ac:chgData name="Donald Meulensteen" userId="+FRn8PYQe1zL7qO/Tpu//p2xT3O+cTYo/XcKlD4CaHA=" providerId="None" clId="Web-{CBCBC76C-A48D-4E16-BFE1-86E85097DA2A}" dt="2024-10-06T15:18:15.406" v="643"/>
          <ac:spMkLst>
            <pc:docMk/>
            <pc:sldMk cId="3167824003" sldId="320"/>
            <ac:spMk id="12" creationId="{85EE5C56-CF19-5A85-E13D-573CCCBD0DDC}"/>
          </ac:spMkLst>
        </pc:spChg>
        <pc:spChg chg="del">
          <ac:chgData name="Donald Meulensteen" userId="+FRn8PYQe1zL7qO/Tpu//p2xT3O+cTYo/XcKlD4CaHA=" providerId="None" clId="Web-{CBCBC76C-A48D-4E16-BFE1-86E85097DA2A}" dt="2024-10-06T15:18:15.406" v="642"/>
          <ac:spMkLst>
            <pc:docMk/>
            <pc:sldMk cId="3167824003" sldId="320"/>
            <ac:spMk id="13" creationId="{63D507B8-3A3F-B2D0-CE81-0D2A86B5DACA}"/>
          </ac:spMkLst>
        </pc:spChg>
        <pc:spChg chg="del">
          <ac:chgData name="Donald Meulensteen" userId="+FRn8PYQe1zL7qO/Tpu//p2xT3O+cTYo/XcKlD4CaHA=" providerId="None" clId="Web-{CBCBC76C-A48D-4E16-BFE1-86E85097DA2A}" dt="2024-10-06T15:18:15.406" v="641"/>
          <ac:spMkLst>
            <pc:docMk/>
            <pc:sldMk cId="3167824003" sldId="320"/>
            <ac:spMk id="14" creationId="{E7118D5C-1CA1-A68B-E42E-6121B36C9692}"/>
          </ac:spMkLst>
        </pc:spChg>
        <pc:spChg chg="del">
          <ac:chgData name="Donald Meulensteen" userId="+FRn8PYQe1zL7qO/Tpu//p2xT3O+cTYo/XcKlD4CaHA=" providerId="None" clId="Web-{CBCBC76C-A48D-4E16-BFE1-86E85097DA2A}" dt="2024-10-06T15:18:15.406" v="638"/>
          <ac:spMkLst>
            <pc:docMk/>
            <pc:sldMk cId="3167824003" sldId="320"/>
            <ac:spMk id="42" creationId="{1AC5016C-77F1-243B-C885-BF2F68950CD4}"/>
          </ac:spMkLst>
        </pc:spChg>
        <pc:spChg chg="del">
          <ac:chgData name="Donald Meulensteen" userId="+FRn8PYQe1zL7qO/Tpu//p2xT3O+cTYo/XcKlD4CaHA=" providerId="None" clId="Web-{CBCBC76C-A48D-4E16-BFE1-86E85097DA2A}" dt="2024-10-06T15:18:15.406" v="637"/>
          <ac:spMkLst>
            <pc:docMk/>
            <pc:sldMk cId="3167824003" sldId="320"/>
            <ac:spMk id="43" creationId="{D3E4EA06-854E-75FF-BAB5-F03B83F51270}"/>
          </ac:spMkLst>
        </pc:spChg>
        <pc:picChg chg="add mod">
          <ac:chgData name="Donald Meulensteen" userId="+FRn8PYQe1zL7qO/Tpu//p2xT3O+cTYo/XcKlD4CaHA=" providerId="None" clId="Web-{CBCBC76C-A48D-4E16-BFE1-86E85097DA2A}" dt="2024-10-06T15:18:24.438" v="650"/>
          <ac:picMkLst>
            <pc:docMk/>
            <pc:sldMk cId="3167824003" sldId="320"/>
            <ac:picMk id="7" creationId="{4BDA1975-D354-FCBC-A7F6-D1A92319AE73}"/>
          </ac:picMkLst>
        </pc:picChg>
        <pc:picChg chg="del">
          <ac:chgData name="Donald Meulensteen" userId="+FRn8PYQe1zL7qO/Tpu//p2xT3O+cTYo/XcKlD4CaHA=" providerId="None" clId="Web-{CBCBC76C-A48D-4E16-BFE1-86E85097DA2A}" dt="2024-10-06T15:18:15.406" v="640"/>
          <ac:picMkLst>
            <pc:docMk/>
            <pc:sldMk cId="3167824003" sldId="320"/>
            <ac:picMk id="16" creationId="{33BD1C4A-7D5A-98DF-0E9E-E4F1904A7A50}"/>
          </ac:picMkLst>
        </pc:picChg>
        <pc:picChg chg="del">
          <ac:chgData name="Donald Meulensteen" userId="+FRn8PYQe1zL7qO/Tpu//p2xT3O+cTYo/XcKlD4CaHA=" providerId="None" clId="Web-{CBCBC76C-A48D-4E16-BFE1-86E85097DA2A}" dt="2024-10-06T15:18:15.406" v="635"/>
          <ac:picMkLst>
            <pc:docMk/>
            <pc:sldMk cId="3167824003" sldId="320"/>
            <ac:picMk id="22" creationId="{100926A5-9438-530E-571A-436359158BE0}"/>
          </ac:picMkLst>
        </pc:picChg>
        <pc:picChg chg="del">
          <ac:chgData name="Donald Meulensteen" userId="+FRn8PYQe1zL7qO/Tpu//p2xT3O+cTYo/XcKlD4CaHA=" providerId="None" clId="Web-{CBCBC76C-A48D-4E16-BFE1-86E85097DA2A}" dt="2024-10-06T15:18:15.406" v="636"/>
          <ac:picMkLst>
            <pc:docMk/>
            <pc:sldMk cId="3167824003" sldId="320"/>
            <ac:picMk id="26" creationId="{12040C13-86BF-7B37-AF3D-9C4837D41DAE}"/>
          </ac:picMkLst>
        </pc:picChg>
        <pc:picChg chg="del">
          <ac:chgData name="Donald Meulensteen" userId="+FRn8PYQe1zL7qO/Tpu//p2xT3O+cTYo/XcKlD4CaHA=" providerId="None" clId="Web-{CBCBC76C-A48D-4E16-BFE1-86E85097DA2A}" dt="2024-10-06T15:18:15.406" v="639"/>
          <ac:picMkLst>
            <pc:docMk/>
            <pc:sldMk cId="3167824003" sldId="320"/>
            <ac:picMk id="32" creationId="{B4FCB69C-1CDF-A017-F404-633471DDB168}"/>
          </ac:picMkLst>
        </pc:picChg>
      </pc:sldChg>
      <pc:sldChg chg="del">
        <pc:chgData name="Donald Meulensteen" userId="+FRn8PYQe1zL7qO/Tpu//p2xT3O+cTYo/XcKlD4CaHA=" providerId="None" clId="Web-{CBCBC76C-A48D-4E16-BFE1-86E85097DA2A}" dt="2024-10-06T15:13:22.194" v="536"/>
        <pc:sldMkLst>
          <pc:docMk/>
          <pc:sldMk cId="1796135019" sldId="339"/>
        </pc:sldMkLst>
      </pc:sldChg>
      <pc:sldChg chg="del">
        <pc:chgData name="Donald Meulensteen" userId="+FRn8PYQe1zL7qO/Tpu//p2xT3O+cTYo/XcKlD4CaHA=" providerId="None" clId="Web-{CBCBC76C-A48D-4E16-BFE1-86E85097DA2A}" dt="2024-10-06T15:13:22.194" v="535"/>
        <pc:sldMkLst>
          <pc:docMk/>
          <pc:sldMk cId="2799297473" sldId="341"/>
        </pc:sldMkLst>
      </pc:sldChg>
      <pc:sldChg chg="del">
        <pc:chgData name="Donald Meulensteen" userId="+FRn8PYQe1zL7qO/Tpu//p2xT3O+cTYo/XcKlD4CaHA=" providerId="None" clId="Web-{CBCBC76C-A48D-4E16-BFE1-86E85097DA2A}" dt="2024-10-06T15:13:22.194" v="534"/>
        <pc:sldMkLst>
          <pc:docMk/>
          <pc:sldMk cId="3158472368" sldId="342"/>
        </pc:sldMkLst>
      </pc:sldChg>
      <pc:sldChg chg="addSp modSp">
        <pc:chgData name="Donald Meulensteen" userId="+FRn8PYQe1zL7qO/Tpu//p2xT3O+cTYo/XcKlD4CaHA=" providerId="None" clId="Web-{CBCBC76C-A48D-4E16-BFE1-86E85097DA2A}" dt="2024-10-06T15:01:14.829" v="366" actId="1076"/>
        <pc:sldMkLst>
          <pc:docMk/>
          <pc:sldMk cId="2946143819" sldId="356"/>
        </pc:sldMkLst>
        <pc:picChg chg="add mod">
          <ac:chgData name="Donald Meulensteen" userId="+FRn8PYQe1zL7qO/Tpu//p2xT3O+cTYo/XcKlD4CaHA=" providerId="None" clId="Web-{CBCBC76C-A48D-4E16-BFE1-86E85097DA2A}" dt="2024-10-06T15:01:14.829" v="366" actId="1076"/>
          <ac:picMkLst>
            <pc:docMk/>
            <pc:sldMk cId="2946143819" sldId="356"/>
            <ac:picMk id="2" creationId="{EA2017EC-65E3-BAAE-DB15-7B12CEC1EBA8}"/>
          </ac:picMkLst>
        </pc:picChg>
      </pc:sldChg>
      <pc:sldChg chg="delSp modSp">
        <pc:chgData name="Donald Meulensteen" userId="+FRn8PYQe1zL7qO/Tpu//p2xT3O+cTYo/XcKlD4CaHA=" providerId="None" clId="Web-{CBCBC76C-A48D-4E16-BFE1-86E85097DA2A}" dt="2024-10-06T15:15:20.463" v="563" actId="20577"/>
        <pc:sldMkLst>
          <pc:docMk/>
          <pc:sldMk cId="3192726132" sldId="357"/>
        </pc:sldMkLst>
        <pc:spChg chg="mod">
          <ac:chgData name="Donald Meulensteen" userId="+FRn8PYQe1zL7qO/Tpu//p2xT3O+cTYo/XcKlD4CaHA=" providerId="None" clId="Web-{CBCBC76C-A48D-4E16-BFE1-86E85097DA2A}" dt="2024-10-06T15:15:20.463" v="563" actId="20577"/>
          <ac:spMkLst>
            <pc:docMk/>
            <pc:sldMk cId="3192726132" sldId="357"/>
            <ac:spMk id="7" creationId="{0F877E51-89A6-1691-75E0-34CB1E85F174}"/>
          </ac:spMkLst>
        </pc:spChg>
        <pc:picChg chg="del">
          <ac:chgData name="Donald Meulensteen" userId="+FRn8PYQe1zL7qO/Tpu//p2xT3O+cTYo/XcKlD4CaHA=" providerId="None" clId="Web-{CBCBC76C-A48D-4E16-BFE1-86E85097DA2A}" dt="2024-10-06T15:15:07.182" v="560"/>
          <ac:picMkLst>
            <pc:docMk/>
            <pc:sldMk cId="3192726132" sldId="357"/>
            <ac:picMk id="3" creationId="{85CBB4FE-219C-FA1D-3D31-184F5563CDAA}"/>
          </ac:picMkLst>
        </pc:picChg>
      </pc:sldChg>
      <pc:sldChg chg="addSp modSp addAnim modNotes">
        <pc:chgData name="Donald Meulensteen" userId="+FRn8PYQe1zL7qO/Tpu//p2xT3O+cTYo/XcKlD4CaHA=" providerId="None" clId="Web-{CBCBC76C-A48D-4E16-BFE1-86E85097DA2A}" dt="2024-10-06T14:42:56.983" v="177"/>
        <pc:sldMkLst>
          <pc:docMk/>
          <pc:sldMk cId="2483944345" sldId="358"/>
        </pc:sldMkLst>
        <pc:spChg chg="add mod">
          <ac:chgData name="Donald Meulensteen" userId="+FRn8PYQe1zL7qO/Tpu//p2xT3O+cTYo/XcKlD4CaHA=" providerId="None" clId="Web-{CBCBC76C-A48D-4E16-BFE1-86E85097DA2A}" dt="2024-10-06T14:37:42.505" v="15" actId="20577"/>
          <ac:spMkLst>
            <pc:docMk/>
            <pc:sldMk cId="2483944345" sldId="358"/>
            <ac:spMk id="7" creationId="{4984319B-5EB6-EFD4-F473-D9927D6F3513}"/>
          </ac:spMkLst>
        </pc:spChg>
        <pc:spChg chg="add mod">
          <ac:chgData name="Donald Meulensteen" userId="+FRn8PYQe1zL7qO/Tpu//p2xT3O+cTYo/XcKlD4CaHA=" providerId="None" clId="Web-{CBCBC76C-A48D-4E16-BFE1-86E85097DA2A}" dt="2024-10-06T14:37:54.052" v="23" actId="20577"/>
          <ac:spMkLst>
            <pc:docMk/>
            <pc:sldMk cId="2483944345" sldId="358"/>
            <ac:spMk id="9" creationId="{9F3F929A-45EA-38FC-C1B6-D09AC00A5E9A}"/>
          </ac:spMkLst>
        </pc:spChg>
        <pc:spChg chg="add mod">
          <ac:chgData name="Donald Meulensteen" userId="+FRn8PYQe1zL7qO/Tpu//p2xT3O+cTYo/XcKlD4CaHA=" providerId="None" clId="Web-{CBCBC76C-A48D-4E16-BFE1-86E85097DA2A}" dt="2024-10-06T14:38:11.990" v="34" actId="20577"/>
          <ac:spMkLst>
            <pc:docMk/>
            <pc:sldMk cId="2483944345" sldId="358"/>
            <ac:spMk id="11" creationId="{8DA2F8DE-9A6B-3C9D-379A-DBFD6A80B02E}"/>
          </ac:spMkLst>
        </pc:spChg>
        <pc:picChg chg="add mod">
          <ac:chgData name="Donald Meulensteen" userId="+FRn8PYQe1zL7qO/Tpu//p2xT3O+cTYo/XcKlD4CaHA=" providerId="None" clId="Web-{CBCBC76C-A48D-4E16-BFE1-86E85097DA2A}" dt="2024-10-06T14:36:39.113" v="0"/>
          <ac:picMkLst>
            <pc:docMk/>
            <pc:sldMk cId="2483944345" sldId="358"/>
            <ac:picMk id="3" creationId="{A3AEF986-9DDB-C3EA-5A70-DCF8200AC999}"/>
          </ac:picMkLst>
        </pc:picChg>
        <pc:picChg chg="add mod">
          <ac:chgData name="Donald Meulensteen" userId="+FRn8PYQe1zL7qO/Tpu//p2xT3O+cTYo/XcKlD4CaHA=" providerId="None" clId="Web-{CBCBC76C-A48D-4E16-BFE1-86E85097DA2A}" dt="2024-10-06T14:36:47.222" v="4" actId="1076"/>
          <ac:picMkLst>
            <pc:docMk/>
            <pc:sldMk cId="2483944345" sldId="358"/>
            <ac:picMk id="4" creationId="{ABD58AEF-A6EC-177A-A18F-14F634EAD969}"/>
          </ac:picMkLst>
        </pc:picChg>
        <pc:picChg chg="add mod">
          <ac:chgData name="Donald Meulensteen" userId="+FRn8PYQe1zL7qO/Tpu//p2xT3O+cTYo/XcKlD4CaHA=" providerId="None" clId="Web-{CBCBC76C-A48D-4E16-BFE1-86E85097DA2A}" dt="2024-10-06T14:36:50.175" v="5" actId="1076"/>
          <ac:picMkLst>
            <pc:docMk/>
            <pc:sldMk cId="2483944345" sldId="358"/>
            <ac:picMk id="5" creationId="{F0A5B59C-BD1A-AA8B-B51B-FB8C48EE552B}"/>
          </ac:picMkLst>
        </pc:picChg>
      </pc:sldChg>
      <pc:sldChg chg="addSp delSp modSp add replId addAnim delAnim">
        <pc:chgData name="Donald Meulensteen" userId="+FRn8PYQe1zL7qO/Tpu//p2xT3O+cTYo/XcKlD4CaHA=" providerId="None" clId="Web-{CBCBC76C-A48D-4E16-BFE1-86E85097DA2A}" dt="2024-10-06T14:49:41.949" v="222" actId="1076"/>
        <pc:sldMkLst>
          <pc:docMk/>
          <pc:sldMk cId="304633102" sldId="359"/>
        </pc:sldMkLst>
        <pc:spChg chg="add del">
          <ac:chgData name="Donald Meulensteen" userId="+FRn8PYQe1zL7qO/Tpu//p2xT3O+cTYo/XcKlD4CaHA=" providerId="None" clId="Web-{CBCBC76C-A48D-4E16-BFE1-86E85097DA2A}" dt="2024-10-06T14:47:08.850" v="188"/>
          <ac:spMkLst>
            <pc:docMk/>
            <pc:sldMk cId="304633102" sldId="359"/>
            <ac:spMk id="6" creationId="{C0B92FB7-C4DD-8CD4-5EF8-C299E7CDE085}"/>
          </ac:spMkLst>
        </pc:spChg>
        <pc:spChg chg="del mod">
          <ac:chgData name="Donald Meulensteen" userId="+FRn8PYQe1zL7qO/Tpu//p2xT3O+cTYo/XcKlD4CaHA=" providerId="None" clId="Web-{CBCBC76C-A48D-4E16-BFE1-86E85097DA2A}" dt="2024-10-06T14:43:09.734" v="181"/>
          <ac:spMkLst>
            <pc:docMk/>
            <pc:sldMk cId="304633102" sldId="359"/>
            <ac:spMk id="7" creationId="{4984319B-5EB6-EFD4-F473-D9927D6F3513}"/>
          </ac:spMkLst>
        </pc:spChg>
        <pc:spChg chg="del">
          <ac:chgData name="Donald Meulensteen" userId="+FRn8PYQe1zL7qO/Tpu//p2xT3O+cTYo/XcKlD4CaHA=" providerId="None" clId="Web-{CBCBC76C-A48D-4E16-BFE1-86E85097DA2A}" dt="2024-10-06T14:43:11.843" v="182"/>
          <ac:spMkLst>
            <pc:docMk/>
            <pc:sldMk cId="304633102" sldId="359"/>
            <ac:spMk id="9" creationId="{9F3F929A-45EA-38FC-C1B6-D09AC00A5E9A}"/>
          </ac:spMkLst>
        </pc:spChg>
        <pc:spChg chg="del mod">
          <ac:chgData name="Donald Meulensteen" userId="+FRn8PYQe1zL7qO/Tpu//p2xT3O+cTYo/XcKlD4CaHA=" providerId="None" clId="Web-{CBCBC76C-A48D-4E16-BFE1-86E85097DA2A}" dt="2024-10-06T14:43:17.047" v="186"/>
          <ac:spMkLst>
            <pc:docMk/>
            <pc:sldMk cId="304633102" sldId="359"/>
            <ac:spMk id="11" creationId="{8DA2F8DE-9A6B-3C9D-379A-DBFD6A80B02E}"/>
          </ac:spMkLst>
        </pc:spChg>
        <pc:spChg chg="add mod">
          <ac:chgData name="Donald Meulensteen" userId="+FRn8PYQe1zL7qO/Tpu//p2xT3O+cTYo/XcKlD4CaHA=" providerId="None" clId="Web-{CBCBC76C-A48D-4E16-BFE1-86E85097DA2A}" dt="2024-10-06T14:49:35.652" v="221" actId="1076"/>
          <ac:spMkLst>
            <pc:docMk/>
            <pc:sldMk cId="304633102" sldId="359"/>
            <ac:spMk id="14" creationId="{A148AADD-CF64-F23C-86E7-43CE77F18B73}"/>
          </ac:spMkLst>
        </pc:spChg>
        <pc:picChg chg="del">
          <ac:chgData name="Donald Meulensteen" userId="+FRn8PYQe1zL7qO/Tpu//p2xT3O+cTYo/XcKlD4CaHA=" providerId="None" clId="Web-{CBCBC76C-A48D-4E16-BFE1-86E85097DA2A}" dt="2024-10-06T14:43:12.796" v="183"/>
          <ac:picMkLst>
            <pc:docMk/>
            <pc:sldMk cId="304633102" sldId="359"/>
            <ac:picMk id="3" creationId="{A3AEF986-9DDB-C3EA-5A70-DCF8200AC999}"/>
          </ac:picMkLst>
        </pc:picChg>
        <pc:picChg chg="del">
          <ac:chgData name="Donald Meulensteen" userId="+FRn8PYQe1zL7qO/Tpu//p2xT3O+cTYo/XcKlD4CaHA=" providerId="None" clId="Web-{CBCBC76C-A48D-4E16-BFE1-86E85097DA2A}" dt="2024-10-06T14:43:14.140" v="184"/>
          <ac:picMkLst>
            <pc:docMk/>
            <pc:sldMk cId="304633102" sldId="359"/>
            <ac:picMk id="4" creationId="{ABD58AEF-A6EC-177A-A18F-14F634EAD969}"/>
          </ac:picMkLst>
        </pc:picChg>
        <pc:picChg chg="del">
          <ac:chgData name="Donald Meulensteen" userId="+FRn8PYQe1zL7qO/Tpu//p2xT3O+cTYo/XcKlD4CaHA=" providerId="None" clId="Web-{CBCBC76C-A48D-4E16-BFE1-86E85097DA2A}" dt="2024-10-06T14:43:07.437" v="179"/>
          <ac:picMkLst>
            <pc:docMk/>
            <pc:sldMk cId="304633102" sldId="359"/>
            <ac:picMk id="5" creationId="{F0A5B59C-BD1A-AA8B-B51B-FB8C48EE552B}"/>
          </ac:picMkLst>
        </pc:picChg>
        <pc:picChg chg="add del mod">
          <ac:chgData name="Donald Meulensteen" userId="+FRn8PYQe1zL7qO/Tpu//p2xT3O+cTYo/XcKlD4CaHA=" providerId="None" clId="Web-{CBCBC76C-A48D-4E16-BFE1-86E85097DA2A}" dt="2024-10-06T14:47:28.273" v="190"/>
          <ac:picMkLst>
            <pc:docMk/>
            <pc:sldMk cId="304633102" sldId="359"/>
            <ac:picMk id="8" creationId="{AA1F9A32-EB69-7DCF-F5E0-2462C5856671}"/>
          </ac:picMkLst>
        </pc:picChg>
        <pc:picChg chg="add mod modCrop">
          <ac:chgData name="Donald Meulensteen" userId="+FRn8PYQe1zL7qO/Tpu//p2xT3O+cTYo/XcKlD4CaHA=" providerId="None" clId="Web-{CBCBC76C-A48D-4E16-BFE1-86E85097DA2A}" dt="2024-10-06T14:49:41.949" v="222" actId="1076"/>
          <ac:picMkLst>
            <pc:docMk/>
            <pc:sldMk cId="304633102" sldId="359"/>
            <ac:picMk id="10" creationId="{FE724AB1-0D48-F4AA-B6FD-1D315C04E076}"/>
          </ac:picMkLst>
        </pc:picChg>
        <pc:picChg chg="add del mod">
          <ac:chgData name="Donald Meulensteen" userId="+FRn8PYQe1zL7qO/Tpu//p2xT3O+cTYo/XcKlD4CaHA=" providerId="None" clId="Web-{CBCBC76C-A48D-4E16-BFE1-86E85097DA2A}" dt="2024-10-06T14:48:55.072" v="204"/>
          <ac:picMkLst>
            <pc:docMk/>
            <pc:sldMk cId="304633102" sldId="359"/>
            <ac:picMk id="12" creationId="{FB96444C-A88D-A850-E12B-7E70FFD81ACD}"/>
          </ac:picMkLst>
        </pc:picChg>
      </pc:sldChg>
      <pc:sldChg chg="modSp add ord replId">
        <pc:chgData name="Donald Meulensteen" userId="+FRn8PYQe1zL7qO/Tpu//p2xT3O+cTYo/XcKlD4CaHA=" providerId="None" clId="Web-{CBCBC76C-A48D-4E16-BFE1-86E85097DA2A}" dt="2024-10-06T14:50:18.153" v="231" actId="20577"/>
        <pc:sldMkLst>
          <pc:docMk/>
          <pc:sldMk cId="1576011471" sldId="360"/>
        </pc:sldMkLst>
        <pc:spChg chg="mod">
          <ac:chgData name="Donald Meulensteen" userId="+FRn8PYQe1zL7qO/Tpu//p2xT3O+cTYo/XcKlD4CaHA=" providerId="None" clId="Web-{CBCBC76C-A48D-4E16-BFE1-86E85097DA2A}" dt="2024-10-06T14:50:18.153" v="231" actId="20577"/>
          <ac:spMkLst>
            <pc:docMk/>
            <pc:sldMk cId="1576011471" sldId="360"/>
            <ac:spMk id="2" creationId="{3F626383-75A5-DAAE-EC22-529601AEDADF}"/>
          </ac:spMkLst>
        </pc:spChg>
      </pc:sldChg>
      <pc:sldChg chg="modSp add ord replId">
        <pc:chgData name="Donald Meulensteen" userId="+FRn8PYQe1zL7qO/Tpu//p2xT3O+cTYo/XcKlD4CaHA=" providerId="None" clId="Web-{CBCBC76C-A48D-4E16-BFE1-86E85097DA2A}" dt="2024-10-06T14:50:34.278" v="237" actId="20577"/>
        <pc:sldMkLst>
          <pc:docMk/>
          <pc:sldMk cId="3025061481" sldId="361"/>
        </pc:sldMkLst>
        <pc:spChg chg="mod">
          <ac:chgData name="Donald Meulensteen" userId="+FRn8PYQe1zL7qO/Tpu//p2xT3O+cTYo/XcKlD4CaHA=" providerId="None" clId="Web-{CBCBC76C-A48D-4E16-BFE1-86E85097DA2A}" dt="2024-10-06T14:50:34.278" v="237" actId="20577"/>
          <ac:spMkLst>
            <pc:docMk/>
            <pc:sldMk cId="3025061481" sldId="361"/>
            <ac:spMk id="2" creationId="{3F626383-75A5-DAAE-EC22-529601AEDADF}"/>
          </ac:spMkLst>
        </pc:spChg>
      </pc:sldChg>
      <pc:sldChg chg="addSp delSp modSp add ord replId delAnim modNotes">
        <pc:chgData name="Donald Meulensteen" userId="+FRn8PYQe1zL7qO/Tpu//p2xT3O+cTYo/XcKlD4CaHA=" providerId="None" clId="Web-{CBCBC76C-A48D-4E16-BFE1-86E85097DA2A}" dt="2024-10-06T15:13:03.303" v="531"/>
        <pc:sldMkLst>
          <pc:docMk/>
          <pc:sldMk cId="657127627" sldId="362"/>
        </pc:sldMkLst>
        <pc:spChg chg="mod">
          <ac:chgData name="Donald Meulensteen" userId="+FRn8PYQe1zL7qO/Tpu//p2xT3O+cTYo/XcKlD4CaHA=" providerId="None" clId="Web-{CBCBC76C-A48D-4E16-BFE1-86E85097DA2A}" dt="2024-10-06T14:51:37.874" v="247" actId="20577"/>
          <ac:spMkLst>
            <pc:docMk/>
            <pc:sldMk cId="657127627" sldId="362"/>
            <ac:spMk id="2" creationId="{3F626383-75A5-DAAE-EC22-529601AEDADF}"/>
          </ac:spMkLst>
        </pc:spChg>
        <pc:spChg chg="mod">
          <ac:chgData name="Donald Meulensteen" userId="+FRn8PYQe1zL7qO/Tpu//p2xT3O+cTYo/XcKlD4CaHA=" providerId="None" clId="Web-{CBCBC76C-A48D-4E16-BFE1-86E85097DA2A}" dt="2024-10-06T15:11:01.206" v="423" actId="20577"/>
          <ac:spMkLst>
            <pc:docMk/>
            <pc:sldMk cId="657127627" sldId="362"/>
            <ac:spMk id="7" creationId="{4984319B-5EB6-EFD4-F473-D9927D6F3513}"/>
          </ac:spMkLst>
        </pc:spChg>
        <pc:spChg chg="mod">
          <ac:chgData name="Donald Meulensteen" userId="+FRn8PYQe1zL7qO/Tpu//p2xT3O+cTYo/XcKlD4CaHA=" providerId="None" clId="Web-{CBCBC76C-A48D-4E16-BFE1-86E85097DA2A}" dt="2024-10-06T14:58:32.886" v="357" actId="20577"/>
          <ac:spMkLst>
            <pc:docMk/>
            <pc:sldMk cId="657127627" sldId="362"/>
            <ac:spMk id="9" creationId="{9F3F929A-45EA-38FC-C1B6-D09AC00A5E9A}"/>
          </ac:spMkLst>
        </pc:spChg>
        <pc:spChg chg="mod">
          <ac:chgData name="Donald Meulensteen" userId="+FRn8PYQe1zL7qO/Tpu//p2xT3O+cTYo/XcKlD4CaHA=" providerId="None" clId="Web-{CBCBC76C-A48D-4E16-BFE1-86E85097DA2A}" dt="2024-10-06T14:58:09.558" v="353" actId="14100"/>
          <ac:spMkLst>
            <pc:docMk/>
            <pc:sldMk cId="657127627" sldId="362"/>
            <ac:spMk id="11" creationId="{8DA2F8DE-9A6B-3C9D-379A-DBFD6A80B02E}"/>
          </ac:spMkLst>
        </pc:spChg>
        <pc:picChg chg="del">
          <ac:chgData name="Donald Meulensteen" userId="+FRn8PYQe1zL7qO/Tpu//p2xT3O+cTYo/XcKlD4CaHA=" providerId="None" clId="Web-{CBCBC76C-A48D-4E16-BFE1-86E85097DA2A}" dt="2024-10-06T14:51:41.687" v="249"/>
          <ac:picMkLst>
            <pc:docMk/>
            <pc:sldMk cId="657127627" sldId="362"/>
            <ac:picMk id="3" creationId="{A3AEF986-9DDB-C3EA-5A70-DCF8200AC999}"/>
          </ac:picMkLst>
        </pc:picChg>
        <pc:picChg chg="del">
          <ac:chgData name="Donald Meulensteen" userId="+FRn8PYQe1zL7qO/Tpu//p2xT3O+cTYo/XcKlD4CaHA=" providerId="None" clId="Web-{CBCBC76C-A48D-4E16-BFE1-86E85097DA2A}" dt="2024-10-06T14:51:42.530" v="250"/>
          <ac:picMkLst>
            <pc:docMk/>
            <pc:sldMk cId="657127627" sldId="362"/>
            <ac:picMk id="4" creationId="{ABD58AEF-A6EC-177A-A18F-14F634EAD969}"/>
          </ac:picMkLst>
        </pc:picChg>
        <pc:picChg chg="del">
          <ac:chgData name="Donald Meulensteen" userId="+FRn8PYQe1zL7qO/Tpu//p2xT3O+cTYo/XcKlD4CaHA=" providerId="None" clId="Web-{CBCBC76C-A48D-4E16-BFE1-86E85097DA2A}" dt="2024-10-06T14:51:40.905" v="248"/>
          <ac:picMkLst>
            <pc:docMk/>
            <pc:sldMk cId="657127627" sldId="362"/>
            <ac:picMk id="5" creationId="{F0A5B59C-BD1A-AA8B-B51B-FB8C48EE552B}"/>
          </ac:picMkLst>
        </pc:picChg>
        <pc:picChg chg="add mod">
          <ac:chgData name="Donald Meulensteen" userId="+FRn8PYQe1zL7qO/Tpu//p2xT3O+cTYo/XcKlD4CaHA=" providerId="None" clId="Web-{CBCBC76C-A48D-4E16-BFE1-86E85097DA2A}" dt="2024-10-06T15:06:48.370" v="374" actId="1076"/>
          <ac:picMkLst>
            <pc:docMk/>
            <pc:sldMk cId="657127627" sldId="362"/>
            <ac:picMk id="6" creationId="{7045F11E-54BF-3461-D3A7-05FC04689EA4}"/>
          </ac:picMkLst>
        </pc:picChg>
        <pc:picChg chg="add mod">
          <ac:chgData name="Donald Meulensteen" userId="+FRn8PYQe1zL7qO/Tpu//p2xT3O+cTYo/XcKlD4CaHA=" providerId="None" clId="Web-{CBCBC76C-A48D-4E16-BFE1-86E85097DA2A}" dt="2024-10-06T15:06:58.792" v="376" actId="1076"/>
          <ac:picMkLst>
            <pc:docMk/>
            <pc:sldMk cId="657127627" sldId="362"/>
            <ac:picMk id="8" creationId="{48B38598-0BFD-8F25-38EF-362DA8BE9137}"/>
          </ac:picMkLst>
        </pc:picChg>
        <pc:picChg chg="add mod">
          <ac:chgData name="Donald Meulensteen" userId="+FRn8PYQe1zL7qO/Tpu//p2xT3O+cTYo/XcKlD4CaHA=" providerId="None" clId="Web-{CBCBC76C-A48D-4E16-BFE1-86E85097DA2A}" dt="2024-10-06T15:09:19.093" v="378" actId="1076"/>
          <ac:picMkLst>
            <pc:docMk/>
            <pc:sldMk cId="657127627" sldId="362"/>
            <ac:picMk id="12" creationId="{03C519F0-FD05-E464-C659-22AEE8482118}"/>
          </ac:picMkLst>
        </pc:picChg>
      </pc:sldChg>
      <pc:sldChg chg="delSp modSp add ord replId delAnim modNotes">
        <pc:chgData name="Donald Meulensteen" userId="+FRn8PYQe1zL7qO/Tpu//p2xT3O+cTYo/XcKlD4CaHA=" providerId="None" clId="Web-{CBCBC76C-A48D-4E16-BFE1-86E85097DA2A}" dt="2024-10-06T15:16:39.013" v="610" actId="20577"/>
        <pc:sldMkLst>
          <pc:docMk/>
          <pc:sldMk cId="1422134325" sldId="363"/>
        </pc:sldMkLst>
        <pc:spChg chg="mod">
          <ac:chgData name="Donald Meulensteen" userId="+FRn8PYQe1zL7qO/Tpu//p2xT3O+cTYo/XcKlD4CaHA=" providerId="None" clId="Web-{CBCBC76C-A48D-4E16-BFE1-86E85097DA2A}" dt="2024-10-06T15:13:50.554" v="543" actId="20577"/>
          <ac:spMkLst>
            <pc:docMk/>
            <pc:sldMk cId="1422134325" sldId="363"/>
            <ac:spMk id="2" creationId="{3F626383-75A5-DAAE-EC22-529601AEDADF}"/>
          </ac:spMkLst>
        </pc:spChg>
        <pc:spChg chg="mod">
          <ac:chgData name="Donald Meulensteen" userId="+FRn8PYQe1zL7qO/Tpu//p2xT3O+cTYo/XcKlD4CaHA=" providerId="None" clId="Web-{CBCBC76C-A48D-4E16-BFE1-86E85097DA2A}" dt="2024-10-06T15:16:39.013" v="610" actId="20577"/>
          <ac:spMkLst>
            <pc:docMk/>
            <pc:sldMk cId="1422134325" sldId="363"/>
            <ac:spMk id="7" creationId="{4984319B-5EB6-EFD4-F473-D9927D6F3513}"/>
          </ac:spMkLst>
        </pc:spChg>
        <pc:spChg chg="del mod">
          <ac:chgData name="Donald Meulensteen" userId="+FRn8PYQe1zL7qO/Tpu//p2xT3O+cTYo/XcKlD4CaHA=" providerId="None" clId="Web-{CBCBC76C-A48D-4E16-BFE1-86E85097DA2A}" dt="2024-10-06T15:14:12.180" v="551"/>
          <ac:spMkLst>
            <pc:docMk/>
            <pc:sldMk cId="1422134325" sldId="363"/>
            <ac:spMk id="9" creationId="{9F3F929A-45EA-38FC-C1B6-D09AC00A5E9A}"/>
          </ac:spMkLst>
        </pc:spChg>
        <pc:spChg chg="del mod">
          <ac:chgData name="Donald Meulensteen" userId="+FRn8PYQe1zL7qO/Tpu//p2xT3O+cTYo/XcKlD4CaHA=" providerId="None" clId="Web-{CBCBC76C-A48D-4E16-BFE1-86E85097DA2A}" dt="2024-10-06T15:14:07.821" v="549"/>
          <ac:spMkLst>
            <pc:docMk/>
            <pc:sldMk cId="1422134325" sldId="363"/>
            <ac:spMk id="11" creationId="{8DA2F8DE-9A6B-3C9D-379A-DBFD6A80B02E}"/>
          </ac:spMkLst>
        </pc:spChg>
        <pc:picChg chg="del">
          <ac:chgData name="Donald Meulensteen" userId="+FRn8PYQe1zL7qO/Tpu//p2xT3O+cTYo/XcKlD4CaHA=" providerId="None" clId="Web-{CBCBC76C-A48D-4E16-BFE1-86E85097DA2A}" dt="2024-10-06T15:14:01.461" v="545"/>
          <ac:picMkLst>
            <pc:docMk/>
            <pc:sldMk cId="1422134325" sldId="363"/>
            <ac:picMk id="6" creationId="{7045F11E-54BF-3461-D3A7-05FC04689EA4}"/>
          </ac:picMkLst>
        </pc:picChg>
        <pc:picChg chg="del">
          <ac:chgData name="Donald Meulensteen" userId="+FRn8PYQe1zL7qO/Tpu//p2xT3O+cTYo/XcKlD4CaHA=" providerId="None" clId="Web-{CBCBC76C-A48D-4E16-BFE1-86E85097DA2A}" dt="2024-10-06T15:14:01.945" v="546"/>
          <ac:picMkLst>
            <pc:docMk/>
            <pc:sldMk cId="1422134325" sldId="363"/>
            <ac:picMk id="8" creationId="{48B38598-0BFD-8F25-38EF-362DA8BE9137}"/>
          </ac:picMkLst>
        </pc:picChg>
        <pc:picChg chg="del">
          <ac:chgData name="Donald Meulensteen" userId="+FRn8PYQe1zL7qO/Tpu//p2xT3O+cTYo/XcKlD4CaHA=" providerId="None" clId="Web-{CBCBC76C-A48D-4E16-BFE1-86E85097DA2A}" dt="2024-10-06T15:14:02.758" v="547"/>
          <ac:picMkLst>
            <pc:docMk/>
            <pc:sldMk cId="1422134325" sldId="363"/>
            <ac:picMk id="12" creationId="{03C519F0-FD05-E464-C659-22AEE8482118}"/>
          </ac:picMkLst>
        </pc:picChg>
      </pc:sldChg>
      <pc:sldChg chg="add replId">
        <pc:chgData name="Donald Meulensteen" userId="+FRn8PYQe1zL7qO/Tpu//p2xT3O+cTYo/XcKlD4CaHA=" providerId="None" clId="Web-{CBCBC76C-A48D-4E16-BFE1-86E85097DA2A}" dt="2024-10-06T15:15:00.775" v="559"/>
        <pc:sldMkLst>
          <pc:docMk/>
          <pc:sldMk cId="3783497285" sldId="364"/>
        </pc:sldMkLst>
      </pc:sldChg>
      <pc:sldChg chg="modSp add ord replId">
        <pc:chgData name="Donald Meulensteen" userId="+FRn8PYQe1zL7qO/Tpu//p2xT3O+cTYo/XcKlD4CaHA=" providerId="None" clId="Web-{CBCBC76C-A48D-4E16-BFE1-86E85097DA2A}" dt="2024-10-06T15:17:38.608" v="633" actId="1076"/>
        <pc:sldMkLst>
          <pc:docMk/>
          <pc:sldMk cId="342516726" sldId="365"/>
        </pc:sldMkLst>
        <pc:spChg chg="mod">
          <ac:chgData name="Donald Meulensteen" userId="+FRn8PYQe1zL7qO/Tpu//p2xT3O+cTYo/XcKlD4CaHA=" providerId="None" clId="Web-{CBCBC76C-A48D-4E16-BFE1-86E85097DA2A}" dt="2024-10-06T15:17:38.608" v="633" actId="1076"/>
          <ac:spMkLst>
            <pc:docMk/>
            <pc:sldMk cId="342516726" sldId="365"/>
            <ac:spMk id="7" creationId="{0F877E51-89A6-1691-75E0-34CB1E85F174}"/>
          </ac:spMkLst>
        </pc:spChg>
      </pc:sldChg>
      <pc:sldChg chg="add replId">
        <pc:chgData name="Donald Meulensteen" userId="+FRn8PYQe1zL7qO/Tpu//p2xT3O+cTYo/XcKlD4CaHA=" providerId="None" clId="Web-{CBCBC76C-A48D-4E16-BFE1-86E85097DA2A}" dt="2024-10-06T15:18:10.140" v="634"/>
        <pc:sldMkLst>
          <pc:docMk/>
          <pc:sldMk cId="524179986" sldId="366"/>
        </pc:sldMkLst>
      </pc:sldChg>
      <pc:sldChg chg="addSp delSp modSp add replId modNotes">
        <pc:chgData name="Donald Meulensteen" userId="+FRn8PYQe1zL7qO/Tpu//p2xT3O+cTYo/XcKlD4CaHA=" providerId="None" clId="Web-{CBCBC76C-A48D-4E16-BFE1-86E85097DA2A}" dt="2024-10-06T15:24:38.199" v="753"/>
        <pc:sldMkLst>
          <pc:docMk/>
          <pc:sldMk cId="1162125566" sldId="367"/>
        </pc:sldMkLst>
        <pc:spChg chg="mod">
          <ac:chgData name="Donald Meulensteen" userId="+FRn8PYQe1zL7qO/Tpu//p2xT3O+cTYo/XcKlD4CaHA=" providerId="None" clId="Web-{CBCBC76C-A48D-4E16-BFE1-86E85097DA2A}" dt="2024-10-06T15:22:41.586" v="722" actId="20577"/>
          <ac:spMkLst>
            <pc:docMk/>
            <pc:sldMk cId="1162125566" sldId="367"/>
            <ac:spMk id="2" creationId="{00000000-0000-0000-0000-000000000000}"/>
          </ac:spMkLst>
        </pc:spChg>
        <pc:picChg chg="add mod modCrop">
          <ac:chgData name="Donald Meulensteen" userId="+FRn8PYQe1zL7qO/Tpu//p2xT3O+cTYo/XcKlD4CaHA=" providerId="None" clId="Web-{CBCBC76C-A48D-4E16-BFE1-86E85097DA2A}" dt="2024-10-06T15:20:46.348" v="687"/>
          <ac:picMkLst>
            <pc:docMk/>
            <pc:sldMk cId="1162125566" sldId="367"/>
            <ac:picMk id="3" creationId="{D99426C5-847D-7190-75D6-4039BF657A85}"/>
          </ac:picMkLst>
        </pc:picChg>
        <pc:picChg chg="add del mod">
          <ac:chgData name="Donald Meulensteen" userId="+FRn8PYQe1zL7qO/Tpu//p2xT3O+cTYo/XcKlD4CaHA=" providerId="None" clId="Web-{CBCBC76C-A48D-4E16-BFE1-86E85097DA2A}" dt="2024-10-06T15:21:44.803" v="703"/>
          <ac:picMkLst>
            <pc:docMk/>
            <pc:sldMk cId="1162125566" sldId="367"/>
            <ac:picMk id="4" creationId="{703F8142-D451-1B51-7893-6EE08D3C1DEF}"/>
          </ac:picMkLst>
        </pc:picChg>
        <pc:picChg chg="del">
          <ac:chgData name="Donald Meulensteen" userId="+FRn8PYQe1zL7qO/Tpu//p2xT3O+cTYo/XcKlD4CaHA=" providerId="None" clId="Web-{CBCBC76C-A48D-4E16-BFE1-86E85097DA2A}" dt="2024-10-06T15:20:16.222" v="680"/>
          <ac:picMkLst>
            <pc:docMk/>
            <pc:sldMk cId="1162125566" sldId="367"/>
            <ac:picMk id="7" creationId="{4BDA1975-D354-FCBC-A7F6-D1A92319AE73}"/>
          </ac:picMkLst>
        </pc:picChg>
      </pc:sldChg>
      <pc:sldChg chg="addSp delSp modSp add replId modNotes">
        <pc:chgData name="Donald Meulensteen" userId="+FRn8PYQe1zL7qO/Tpu//p2xT3O+cTYo/XcKlD4CaHA=" providerId="None" clId="Web-{CBCBC76C-A48D-4E16-BFE1-86E85097DA2A}" dt="2024-10-06T15:24:59.481" v="755"/>
        <pc:sldMkLst>
          <pc:docMk/>
          <pc:sldMk cId="2877210525" sldId="368"/>
        </pc:sldMkLst>
        <pc:spChg chg="mod">
          <ac:chgData name="Donald Meulensteen" userId="+FRn8PYQe1zL7qO/Tpu//p2xT3O+cTYo/XcKlD4CaHA=" providerId="None" clId="Web-{CBCBC76C-A48D-4E16-BFE1-86E85097DA2A}" dt="2024-10-06T15:22:34.101" v="717" actId="20577"/>
          <ac:spMkLst>
            <pc:docMk/>
            <pc:sldMk cId="2877210525" sldId="368"/>
            <ac:spMk id="2" creationId="{00000000-0000-0000-0000-000000000000}"/>
          </ac:spMkLst>
        </pc:spChg>
        <pc:picChg chg="del">
          <ac:chgData name="Donald Meulensteen" userId="+FRn8PYQe1zL7qO/Tpu//p2xT3O+cTYo/XcKlD4CaHA=" providerId="None" clId="Web-{CBCBC76C-A48D-4E16-BFE1-86E85097DA2A}" dt="2024-10-06T15:21:06.817" v="694"/>
          <ac:picMkLst>
            <pc:docMk/>
            <pc:sldMk cId="2877210525" sldId="368"/>
            <ac:picMk id="3" creationId="{D99426C5-847D-7190-75D6-4039BF657A85}"/>
          </ac:picMkLst>
        </pc:picChg>
        <pc:picChg chg="add del mod">
          <ac:chgData name="Donald Meulensteen" userId="+FRn8PYQe1zL7qO/Tpu//p2xT3O+cTYo/XcKlD4CaHA=" providerId="None" clId="Web-{CBCBC76C-A48D-4E16-BFE1-86E85097DA2A}" dt="2024-10-06T15:21:36.521" v="700"/>
          <ac:picMkLst>
            <pc:docMk/>
            <pc:sldMk cId="2877210525" sldId="368"/>
            <ac:picMk id="4" creationId="{0FDBBA51-D7E6-B03F-0F6B-D01E654E5D42}"/>
          </ac:picMkLst>
        </pc:picChg>
        <pc:picChg chg="add mod">
          <ac:chgData name="Donald Meulensteen" userId="+FRn8PYQe1zL7qO/Tpu//p2xT3O+cTYo/XcKlD4CaHA=" providerId="None" clId="Web-{CBCBC76C-A48D-4E16-BFE1-86E85097DA2A}" dt="2024-10-06T15:21:42.147" v="702" actId="1076"/>
          <ac:picMkLst>
            <pc:docMk/>
            <pc:sldMk cId="2877210525" sldId="368"/>
            <ac:picMk id="6" creationId="{E0FB0E4A-01C1-7FD5-FB19-FAD6B96DAABD}"/>
          </ac:picMkLst>
        </pc:picChg>
      </pc:sldChg>
      <pc:sldChg chg="add del replId">
        <pc:chgData name="Donald Meulensteen" userId="+FRn8PYQe1zL7qO/Tpu//p2xT3O+cTYo/XcKlD4CaHA=" providerId="None" clId="Web-{CBCBC76C-A48D-4E16-BFE1-86E85097DA2A}" dt="2024-10-06T15:20:51.864" v="688"/>
        <pc:sldMkLst>
          <pc:docMk/>
          <pc:sldMk cId="3703676906" sldId="368"/>
        </pc:sldMkLst>
      </pc:sldChg>
      <pc:sldChg chg="addSp delSp modSp add replId modNotes">
        <pc:chgData name="Donald Meulensteen" userId="+FRn8PYQe1zL7qO/Tpu//p2xT3O+cTYo/XcKlD4CaHA=" providerId="None" clId="Web-{CBCBC76C-A48D-4E16-BFE1-86E85097DA2A}" dt="2024-10-06T15:25:17.075" v="757"/>
        <pc:sldMkLst>
          <pc:docMk/>
          <pc:sldMk cId="4211498508" sldId="369"/>
        </pc:sldMkLst>
        <pc:spChg chg="mod">
          <ac:chgData name="Donald Meulensteen" userId="+FRn8PYQe1zL7qO/Tpu//p2xT3O+cTYo/XcKlD4CaHA=" providerId="None" clId="Web-{CBCBC76C-A48D-4E16-BFE1-86E85097DA2A}" dt="2024-10-06T15:22:28.695" v="714" actId="20577"/>
          <ac:spMkLst>
            <pc:docMk/>
            <pc:sldMk cId="4211498508" sldId="369"/>
            <ac:spMk id="2" creationId="{00000000-0000-0000-0000-000000000000}"/>
          </ac:spMkLst>
        </pc:spChg>
        <pc:picChg chg="add mod">
          <ac:chgData name="Donald Meulensteen" userId="+FRn8PYQe1zL7qO/Tpu//p2xT3O+cTYo/XcKlD4CaHA=" providerId="None" clId="Web-{CBCBC76C-A48D-4E16-BFE1-86E85097DA2A}" dt="2024-10-06T15:22:20.976" v="710" actId="1076"/>
          <ac:picMkLst>
            <pc:docMk/>
            <pc:sldMk cId="4211498508" sldId="369"/>
            <ac:picMk id="3" creationId="{6CA2B554-4501-E51B-B8B9-91D1B459EAAC}"/>
          </ac:picMkLst>
        </pc:picChg>
        <pc:picChg chg="del">
          <ac:chgData name="Donald Meulensteen" userId="+FRn8PYQe1zL7qO/Tpu//p2xT3O+cTYo/XcKlD4CaHA=" providerId="None" clId="Web-{CBCBC76C-A48D-4E16-BFE1-86E85097DA2A}" dt="2024-10-06T15:22:18.241" v="709"/>
          <ac:picMkLst>
            <pc:docMk/>
            <pc:sldMk cId="4211498508" sldId="369"/>
            <ac:picMk id="6" creationId="{E0FB0E4A-01C1-7FD5-FB19-FAD6B96DAABD}"/>
          </ac:picMkLst>
        </pc:picChg>
      </pc:sldChg>
      <pc:sldChg chg="addSp delSp modSp add replId modNotes">
        <pc:chgData name="Donald Meulensteen" userId="+FRn8PYQe1zL7qO/Tpu//p2xT3O+cTYo/XcKlD4CaHA=" providerId="None" clId="Web-{CBCBC76C-A48D-4E16-BFE1-86E85097DA2A}" dt="2024-10-06T15:25:34.513" v="758"/>
        <pc:sldMkLst>
          <pc:docMk/>
          <pc:sldMk cId="4152217967" sldId="370"/>
        </pc:sldMkLst>
        <pc:spChg chg="mod">
          <ac:chgData name="Donald Meulensteen" userId="+FRn8PYQe1zL7qO/Tpu//p2xT3O+cTYo/XcKlD4CaHA=" providerId="None" clId="Web-{CBCBC76C-A48D-4E16-BFE1-86E85097DA2A}" dt="2024-10-06T15:23:34.150" v="738" actId="20577"/>
          <ac:spMkLst>
            <pc:docMk/>
            <pc:sldMk cId="4152217967" sldId="370"/>
            <ac:spMk id="2" creationId="{00000000-0000-0000-0000-000000000000}"/>
          </ac:spMkLst>
        </pc:spChg>
        <pc:picChg chg="del">
          <ac:chgData name="Donald Meulensteen" userId="+FRn8PYQe1zL7qO/Tpu//p2xT3O+cTYo/XcKlD4CaHA=" providerId="None" clId="Web-{CBCBC76C-A48D-4E16-BFE1-86E85097DA2A}" dt="2024-10-06T15:23:16.821" v="729"/>
          <ac:picMkLst>
            <pc:docMk/>
            <pc:sldMk cId="4152217967" sldId="370"/>
            <ac:picMk id="3" creationId="{6CA2B554-4501-E51B-B8B9-91D1B459EAAC}"/>
          </ac:picMkLst>
        </pc:picChg>
        <pc:picChg chg="add mod">
          <ac:chgData name="Donald Meulensteen" userId="+FRn8PYQe1zL7qO/Tpu//p2xT3O+cTYo/XcKlD4CaHA=" providerId="None" clId="Web-{CBCBC76C-A48D-4E16-BFE1-86E85097DA2A}" dt="2024-10-06T15:23:24.243" v="732" actId="1076"/>
          <ac:picMkLst>
            <pc:docMk/>
            <pc:sldMk cId="4152217967" sldId="370"/>
            <ac:picMk id="4" creationId="{7348670B-5E99-5F53-E558-43369A8222FC}"/>
          </ac:picMkLst>
        </pc:picChg>
      </pc:sldChg>
      <pc:sldChg chg="addSp delSp modSp add replId modNotes">
        <pc:chgData name="Donald Meulensteen" userId="+FRn8PYQe1zL7qO/Tpu//p2xT3O+cTYo/XcKlD4CaHA=" providerId="None" clId="Web-{CBCBC76C-A48D-4E16-BFE1-86E85097DA2A}" dt="2024-10-06T15:25:54.123" v="760"/>
        <pc:sldMkLst>
          <pc:docMk/>
          <pc:sldMk cId="3643692558" sldId="371"/>
        </pc:sldMkLst>
        <pc:spChg chg="mod">
          <ac:chgData name="Donald Meulensteen" userId="+FRn8PYQe1zL7qO/Tpu//p2xT3O+cTYo/XcKlD4CaHA=" providerId="None" clId="Web-{CBCBC76C-A48D-4E16-BFE1-86E85097DA2A}" dt="2024-10-06T15:23:58.682" v="744" actId="20577"/>
          <ac:spMkLst>
            <pc:docMk/>
            <pc:sldMk cId="3643692558" sldId="371"/>
            <ac:spMk id="2" creationId="{00000000-0000-0000-0000-000000000000}"/>
          </ac:spMkLst>
        </pc:spChg>
        <pc:picChg chg="add mod">
          <ac:chgData name="Donald Meulensteen" userId="+FRn8PYQe1zL7qO/Tpu//p2xT3O+cTYo/XcKlD4CaHA=" providerId="None" clId="Web-{CBCBC76C-A48D-4E16-BFE1-86E85097DA2A}" dt="2024-10-06T15:24:17.057" v="752" actId="1076"/>
          <ac:picMkLst>
            <pc:docMk/>
            <pc:sldMk cId="3643692558" sldId="371"/>
            <ac:picMk id="3" creationId="{37C46B95-593C-BCD2-AFF8-D247D568A012}"/>
          </ac:picMkLst>
        </pc:picChg>
        <pc:picChg chg="del">
          <ac:chgData name="Donald Meulensteen" userId="+FRn8PYQe1zL7qO/Tpu//p2xT3O+cTYo/XcKlD4CaHA=" providerId="None" clId="Web-{CBCBC76C-A48D-4E16-BFE1-86E85097DA2A}" dt="2024-10-06T15:24:14.339" v="751"/>
          <ac:picMkLst>
            <pc:docMk/>
            <pc:sldMk cId="3643692558" sldId="371"/>
            <ac:picMk id="4" creationId="{7348670B-5E99-5F53-E558-43369A8222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FD8657-D98E-FC42-A24D-4BB1D2027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B05DA-186E-5B43-B6A0-1F5B3FA0AD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14E21-E0BF-6B4A-B09B-B61201E9ED3A}" type="datetimeFigureOut">
              <a:rPr lang="en-US" smtClean="0"/>
              <a:t>10/14/2024</a:t>
            </a:fld>
            <a:endParaRPr lang="en-US"/>
          </a:p>
        </p:txBody>
      </p:sp>
      <p:sp>
        <p:nvSpPr>
          <p:cNvPr id="4" name="Footer Placeholder 3">
            <a:extLst>
              <a:ext uri="{FF2B5EF4-FFF2-40B4-BE49-F238E27FC236}">
                <a16:creationId xmlns:a16="http://schemas.microsoft.com/office/drawing/2014/main" id="{E4A01889-75D2-6548-80A9-1D89E0B168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24D27C-45FB-334D-84F0-AFA6737860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FEC32-0455-DD4E-82B2-FD038F51DF3F}" type="slidenum">
              <a:rPr lang="en-US" smtClean="0"/>
              <a:t>‹nr.›</a:t>
            </a:fld>
            <a:endParaRPr lang="en-US"/>
          </a:p>
        </p:txBody>
      </p:sp>
    </p:spTree>
    <p:extLst>
      <p:ext uri="{BB962C8B-B14F-4D97-AF65-F5344CB8AC3E}">
        <p14:creationId xmlns:p14="http://schemas.microsoft.com/office/powerpoint/2010/main" val="419205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‹nr.›</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237005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eerste fase gaat het om het leggen van een stevige basis voor de aanpak. De organisatie formuleert een duidelijke visie op werkdruk en bevlogenheid, met als doel het welzijn van de medewerkers te verbeteren en een positieve werkomgeving te creëren. Dit beleid moet aansluiten bij de bredere strategische doelen van de organisatie. Het is belangrijk dat de visie breed gedragen wordt binnen de organisatie, waarbij leiderschap een cruciale rol speelt in het uitdragen en ondersteunen van deze visie.</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17</a:t>
            </a:fld>
            <a:endParaRPr lang="en-US"/>
          </a:p>
        </p:txBody>
      </p:sp>
    </p:spTree>
    <p:extLst>
      <p:ext uri="{BB962C8B-B14F-4D97-AF65-F5344CB8AC3E}">
        <p14:creationId xmlns:p14="http://schemas.microsoft.com/office/powerpoint/2010/main" val="1817628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tweede fase richt zich op het in kaart brengen van de huidige situatie binnen de organisatie. Dit doen we met behulp van een vragenlijst die gebaseerd is op het Job </a:t>
            </a:r>
            <a:r>
              <a:rPr lang="nl-NL" dirty="0" err="1"/>
              <a:t>Demands</a:t>
            </a:r>
            <a:r>
              <a:rPr lang="nl-NL" dirty="0"/>
              <a:t>-Resources model en/of werkbelevingsinterviews. Dit combineren we met sociale netwerkanalyse. We brengen de belangrijkste hulpbronnen en taakeisen van de mensen in jouw organisatie in kaart. Door de sociale netwerkanalyse zijn we in staat te identificeren waar in de organisatie aandacht besteed moet worden aan welke knelpunten, oorzaken van werkdruk en potentiële factoren die bevlogenheid kunnen bevorderen. Deze inzichten zijn essentieel voor het ontwikkelen van gerichte interventies.</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18</a:t>
            </a:fld>
            <a:endParaRPr lang="en-US"/>
          </a:p>
        </p:txBody>
      </p:sp>
    </p:spTree>
    <p:extLst>
      <p:ext uri="{BB962C8B-B14F-4D97-AF65-F5344CB8AC3E}">
        <p14:creationId xmlns:p14="http://schemas.microsoft.com/office/powerpoint/2010/main" val="47480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het verzamelen van data is het van belang om de resultaten terug te koppelen aan de medewerkers en een open dialoog te voeren. Dit doen we in de vorm van een activerende, interactieve en tot meedenken stimulerende </a:t>
            </a:r>
            <a:r>
              <a:rPr lang="nl-NL" dirty="0" err="1"/>
              <a:t>town</a:t>
            </a:r>
            <a:r>
              <a:rPr lang="nl-NL" dirty="0"/>
              <a:t>-hall sessie voor de hele organisatie, een duidingssessie met de directie of het MT en door middel van workshops, teamvergaderingen of werkgroepen waarin de bevindingen besproken worden en gezamenlijk naar oplossingen wordt gezocht. Deze fase stimuleert betrokkenheid en draagvlak, en zorgt ervoor dat medewerkers zich gehoord en serieus genomen voelen. Door samen te praten over de uitkomsten, kunnen realistische en gedragen oplossingen worden ontwikkeld.</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19</a:t>
            </a:fld>
            <a:endParaRPr lang="en-US"/>
          </a:p>
        </p:txBody>
      </p:sp>
    </p:spTree>
    <p:extLst>
      <p:ext uri="{BB962C8B-B14F-4D97-AF65-F5344CB8AC3E}">
        <p14:creationId xmlns:p14="http://schemas.microsoft.com/office/powerpoint/2010/main" val="25360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fase worden de oplossingen en interventies geïmplementeerd. Wat er nodig is kan per organisatie, per team en per individuele collega verschillend zijn. Op ieder van de drie niveaus van de vorige slide ligt daarom een verantwoordelijkheid om aan de slag te gaan. Dat doen we op verschillende manieren. Mensen en teams kunnen door middel van trainingen en workshops vormen van proactief gedrag leren. Zo kunnen ze zelf invloed uitoefenen op de ervaring van hun werk. Teams kunnen op basis van de inzichten uit het onderzoek aan de slag met hun teamontwikkeling. En uiteraard is er ook op organisatieniveau werk te verzetten.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20</a:t>
            </a:fld>
            <a:endParaRPr lang="en-US"/>
          </a:p>
        </p:txBody>
      </p:sp>
    </p:spTree>
    <p:extLst>
      <p:ext uri="{BB962C8B-B14F-4D97-AF65-F5344CB8AC3E}">
        <p14:creationId xmlns:p14="http://schemas.microsoft.com/office/powerpoint/2010/main" val="142084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laatste fase draait om het borgen van de veranderingen en het continu monitoren van de voortgang. Bevlogenheid is een continu proces en vraagt om voortdurende aandacht. Regelmatige evaluaties, opvolging van actiepunten en het vieren van successen zijn cruciaal om de behaalde resultaten te bestendigen. Leiderschap moet blijven inzetten op het stimuleren van een positieve werkcultuur, waarbij werkdruk beheersbaar blijft en bevlogenheid wordt bevorderd. Het is een cyclisch proces waarbij elke fase regelmatig herhaald wordt om blijvende verbetering te waarborgen.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21</a:t>
            </a:fld>
            <a:endParaRPr lang="en-US"/>
          </a:p>
        </p:txBody>
      </p:sp>
    </p:spTree>
    <p:extLst>
      <p:ext uri="{BB962C8B-B14F-4D97-AF65-F5344CB8AC3E}">
        <p14:creationId xmlns:p14="http://schemas.microsoft.com/office/powerpoint/2010/main" val="56733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22</a:t>
            </a:fld>
            <a:endParaRPr lang="en-US"/>
          </a:p>
        </p:txBody>
      </p:sp>
    </p:spTree>
    <p:extLst>
      <p:ext uri="{BB962C8B-B14F-4D97-AF65-F5344CB8AC3E}">
        <p14:creationId xmlns:p14="http://schemas.microsoft.com/office/powerpoint/2010/main" val="344810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23</a:t>
            </a:fld>
            <a:endParaRPr lang="en-US"/>
          </a:p>
        </p:txBody>
      </p:sp>
    </p:spTree>
    <p:extLst>
      <p:ext uri="{BB962C8B-B14F-4D97-AF65-F5344CB8AC3E}">
        <p14:creationId xmlns:p14="http://schemas.microsoft.com/office/powerpoint/2010/main" val="3264491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24</a:t>
            </a:fld>
            <a:endParaRPr lang="en-US"/>
          </a:p>
        </p:txBody>
      </p:sp>
    </p:spTree>
    <p:extLst>
      <p:ext uri="{BB962C8B-B14F-4D97-AF65-F5344CB8AC3E}">
        <p14:creationId xmlns:p14="http://schemas.microsoft.com/office/powerpoint/2010/main" val="394410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25</a:t>
            </a:fld>
            <a:endParaRPr lang="en-US"/>
          </a:p>
        </p:txBody>
      </p:sp>
    </p:spTree>
    <p:extLst>
      <p:ext uri="{BB962C8B-B14F-4D97-AF65-F5344CB8AC3E}">
        <p14:creationId xmlns:p14="http://schemas.microsoft.com/office/powerpoint/2010/main" val="264038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Hoe </a:t>
            </a:r>
            <a:r>
              <a:rPr lang="en-US" dirty="0" err="1"/>
              <a:t>groter</a:t>
            </a:r>
            <a:r>
              <a:rPr lang="en-US" dirty="0"/>
              <a:t> het </a:t>
            </a:r>
            <a:r>
              <a:rPr lang="en-US" dirty="0" err="1"/>
              <a:t>draagvlak</a:t>
            </a:r>
            <a:r>
              <a:rPr lang="en-US" dirty="0"/>
              <a:t>, hoe </a:t>
            </a:r>
            <a:r>
              <a:rPr lang="en-US" dirty="0" err="1"/>
              <a:t>meer</a:t>
            </a:r>
            <a:r>
              <a:rPr lang="en-US" dirty="0"/>
              <a:t> </a:t>
            </a:r>
            <a:r>
              <a:rPr lang="en-US" dirty="0" err="1"/>
              <a:t>mensen</a:t>
            </a:r>
            <a:r>
              <a:rPr lang="en-US" dirty="0"/>
              <a:t> </a:t>
            </a:r>
            <a:r>
              <a:rPr lang="en-US" dirty="0" err="1"/>
              <a:t>erachter</a:t>
            </a:r>
            <a:r>
              <a:rPr lang="en-US" dirty="0"/>
              <a:t> </a:t>
            </a:r>
            <a:r>
              <a:rPr lang="en-US" dirty="0" err="1"/>
              <a:t>staan</a:t>
            </a:r>
            <a:r>
              <a:rPr lang="en-US" dirty="0"/>
              <a:t> </a:t>
            </a:r>
            <a:r>
              <a:rPr lang="en-US" dirty="0" err="1"/>
              <a:t>en</a:t>
            </a:r>
            <a:r>
              <a:rPr lang="en-US" dirty="0"/>
              <a:t> hoe </a:t>
            </a:r>
            <a:r>
              <a:rPr lang="en-US" dirty="0" err="1"/>
              <a:t>makkelijker</a:t>
            </a:r>
            <a:r>
              <a:rPr lang="en-US" dirty="0"/>
              <a:t> het </a:t>
            </a:r>
            <a:r>
              <a:rPr lang="en-US" dirty="0" err="1"/>
              <a:t>vaak</a:t>
            </a:r>
            <a:r>
              <a:rPr lang="en-US" dirty="0"/>
              <a:t> is om </a:t>
            </a:r>
            <a:r>
              <a:rPr lang="en-US" dirty="0" err="1"/>
              <a:t>veranderingen</a:t>
            </a:r>
            <a:r>
              <a:rPr lang="en-US" dirty="0"/>
              <a:t> door </a:t>
            </a:r>
            <a:r>
              <a:rPr lang="en-US" dirty="0" err="1"/>
              <a:t>te</a:t>
            </a:r>
            <a:r>
              <a:rPr lang="en-US" dirty="0"/>
              <a:t> </a:t>
            </a:r>
            <a:r>
              <a:rPr lang="en-US" dirty="0" err="1"/>
              <a:t>voeren</a:t>
            </a:r>
            <a:r>
              <a:rPr lang="en-US" dirty="0"/>
              <a:t>. Bij </a:t>
            </a:r>
            <a:r>
              <a:rPr lang="en-US" dirty="0" err="1"/>
              <a:t>weinig</a:t>
            </a:r>
            <a:r>
              <a:rPr lang="en-US" dirty="0"/>
              <a:t> </a:t>
            </a:r>
            <a:r>
              <a:rPr lang="en-US" dirty="0" err="1"/>
              <a:t>draagvlak</a:t>
            </a:r>
            <a:r>
              <a:rPr lang="en-US" dirty="0"/>
              <a:t> </a:t>
            </a:r>
            <a:r>
              <a:rPr lang="en-US" dirty="0" err="1"/>
              <a:t>kan</a:t>
            </a:r>
            <a:r>
              <a:rPr lang="en-US" dirty="0"/>
              <a:t> het </a:t>
            </a:r>
            <a:r>
              <a:rPr lang="en-US" dirty="0" err="1"/>
              <a:t>juist</a:t>
            </a:r>
            <a:r>
              <a:rPr lang="en-US" dirty="0"/>
              <a:t> </a:t>
            </a:r>
            <a:r>
              <a:rPr lang="en-US" dirty="0" err="1"/>
              <a:t>moeilijker</a:t>
            </a:r>
            <a:r>
              <a:rPr lang="en-US" dirty="0"/>
              <a:t> </a:t>
            </a:r>
            <a:r>
              <a:rPr lang="en-US" dirty="0" err="1"/>
              <a:t>zijn</a:t>
            </a:r>
            <a:r>
              <a:rPr lang="en-US" dirty="0"/>
              <a:t> om </a:t>
            </a:r>
            <a:r>
              <a:rPr lang="en-US" dirty="0" err="1"/>
              <a:t>een</a:t>
            </a:r>
            <a:r>
              <a:rPr lang="en-US" dirty="0"/>
              <a:t> idee </a:t>
            </a:r>
            <a:r>
              <a:rPr lang="en-US" dirty="0" err="1"/>
              <a:t>te</a:t>
            </a:r>
            <a:r>
              <a:rPr lang="en-US" dirty="0"/>
              <a:t> </a:t>
            </a:r>
            <a:r>
              <a:rPr lang="en-US" dirty="0" err="1"/>
              <a:t>realiseren</a:t>
            </a:r>
            <a:r>
              <a:rPr lang="en-US" dirty="0"/>
              <a:t>, </a:t>
            </a:r>
            <a:r>
              <a:rPr lang="en-US" dirty="0" err="1"/>
              <a:t>omdat</a:t>
            </a:r>
            <a:r>
              <a:rPr lang="en-US" dirty="0"/>
              <a:t> er </a:t>
            </a:r>
            <a:r>
              <a:rPr lang="en-US" dirty="0" err="1"/>
              <a:t>weerstand</a:t>
            </a:r>
            <a:r>
              <a:rPr lang="en-US" dirty="0"/>
              <a:t> is of </a:t>
            </a:r>
            <a:r>
              <a:rPr lang="en-US" dirty="0" err="1"/>
              <a:t>omdat</a:t>
            </a:r>
            <a:r>
              <a:rPr lang="en-US" dirty="0"/>
              <a:t> </a:t>
            </a:r>
            <a:r>
              <a:rPr lang="en-US" dirty="0" err="1"/>
              <a:t>mensen</a:t>
            </a:r>
            <a:r>
              <a:rPr lang="en-US" dirty="0"/>
              <a:t> </a:t>
            </a:r>
            <a:r>
              <a:rPr lang="en-US" dirty="0" err="1"/>
              <a:t>niet</a:t>
            </a:r>
            <a:r>
              <a:rPr lang="en-US" dirty="0"/>
              <a:t> </a:t>
            </a:r>
            <a:r>
              <a:rPr lang="en-US" dirty="0" err="1"/>
              <a:t>overtuigd</a:t>
            </a:r>
            <a:r>
              <a:rPr lang="en-US" dirty="0"/>
              <a:t> </a:t>
            </a:r>
            <a:r>
              <a:rPr lang="en-US" dirty="0" err="1"/>
              <a:t>zijn</a:t>
            </a:r>
            <a:r>
              <a:rPr lang="en-US" dirty="0"/>
              <a:t> van de </a:t>
            </a:r>
            <a:r>
              <a:rPr lang="en-US" dirty="0" err="1"/>
              <a:t>voordelen</a:t>
            </a:r>
            <a:r>
              <a:rPr lang="en-US" dirty="0"/>
              <a:t>. </a:t>
            </a:r>
            <a:r>
              <a:rPr lang="en-US" dirty="0" err="1"/>
              <a:t>Draagvlak</a:t>
            </a:r>
            <a:r>
              <a:rPr lang="en-US" dirty="0"/>
              <a:t> is </a:t>
            </a:r>
            <a:r>
              <a:rPr lang="en-US" dirty="0" err="1"/>
              <a:t>cruciaal</a:t>
            </a:r>
            <a:r>
              <a:rPr lang="en-US" dirty="0"/>
              <a:t> </a:t>
            </a:r>
            <a:r>
              <a:rPr lang="en-US" dirty="0" err="1"/>
              <a:t>bij</a:t>
            </a:r>
            <a:r>
              <a:rPr lang="en-US" dirty="0"/>
              <a:t> het </a:t>
            </a:r>
            <a:r>
              <a:rPr lang="en-US" dirty="0" err="1"/>
              <a:t>aanpakken</a:t>
            </a:r>
            <a:r>
              <a:rPr lang="en-US" dirty="0"/>
              <a:t> van </a:t>
            </a:r>
            <a:r>
              <a:rPr lang="en-US" dirty="0" err="1"/>
              <a:t>werkdruk</a:t>
            </a:r>
            <a:r>
              <a:rPr lang="en-US" dirty="0"/>
              <a:t> </a:t>
            </a:r>
            <a:r>
              <a:rPr lang="en-US" dirty="0" err="1"/>
              <a:t>omdat</a:t>
            </a:r>
            <a:r>
              <a:rPr lang="en-US" dirty="0"/>
              <a:t> het </a:t>
            </a:r>
            <a:r>
              <a:rPr lang="en-US" dirty="0" err="1"/>
              <a:t>zorgt</a:t>
            </a:r>
            <a:r>
              <a:rPr lang="en-US" dirty="0"/>
              <a:t> </a:t>
            </a:r>
            <a:r>
              <a:rPr lang="en-US" dirty="0" err="1"/>
              <a:t>voor</a:t>
            </a:r>
            <a:r>
              <a:rPr lang="en-US" dirty="0"/>
              <a:t> </a:t>
            </a:r>
            <a:r>
              <a:rPr lang="en-US" b="1" dirty="0" err="1"/>
              <a:t>betrokkenheid</a:t>
            </a:r>
            <a:r>
              <a:rPr lang="en-US" b="1" dirty="0"/>
              <a:t>, </a:t>
            </a:r>
            <a:r>
              <a:rPr lang="en-US" b="1" dirty="0" err="1"/>
              <a:t>acceptatie</a:t>
            </a:r>
            <a:r>
              <a:rPr lang="en-US" dirty="0"/>
              <a:t> </a:t>
            </a:r>
            <a:r>
              <a:rPr lang="en-US" dirty="0" err="1"/>
              <a:t>en</a:t>
            </a:r>
            <a:r>
              <a:rPr lang="en-US" dirty="0"/>
              <a:t> </a:t>
            </a:r>
            <a:r>
              <a:rPr lang="en-US" b="1" dirty="0" err="1"/>
              <a:t>samenwerking</a:t>
            </a:r>
            <a:r>
              <a:rPr lang="en-US" dirty="0"/>
              <a:t> van de </a:t>
            </a:r>
            <a:r>
              <a:rPr lang="en-US" dirty="0" err="1"/>
              <a:t>mensen</a:t>
            </a:r>
            <a:r>
              <a:rPr lang="en-US" dirty="0"/>
              <a:t> die direct </a:t>
            </a:r>
            <a:r>
              <a:rPr lang="en-US" dirty="0" err="1"/>
              <a:t>worden</a:t>
            </a:r>
            <a:r>
              <a:rPr lang="en-US" dirty="0"/>
              <a:t> </a:t>
            </a:r>
            <a:r>
              <a:rPr lang="en-US" dirty="0" err="1"/>
              <a:t>beïnvloed</a:t>
            </a:r>
            <a:r>
              <a:rPr lang="en-US" dirty="0"/>
              <a:t> door </a:t>
            </a:r>
            <a:r>
              <a:rPr lang="en-US" dirty="0" err="1"/>
              <a:t>veranderingen</a:t>
            </a:r>
            <a:r>
              <a:rPr lang="en-US" dirty="0"/>
              <a:t>.</a:t>
            </a:r>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230353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ea typeface="Calibri"/>
                <a:cs typeface="Calibri"/>
              </a:rPr>
              <a:t>Morele</a:t>
            </a:r>
            <a:r>
              <a:rPr lang="en-US" b="1" dirty="0">
                <a:ea typeface="Calibri"/>
                <a:cs typeface="Calibri"/>
              </a:rPr>
              <a:t> </a:t>
            </a:r>
            <a:r>
              <a:rPr lang="en-US" b="1" err="1">
                <a:ea typeface="Calibri"/>
                <a:cs typeface="Calibri"/>
              </a:rPr>
              <a:t>argumenten</a:t>
            </a:r>
            <a:r>
              <a:rPr lang="en-US" b="1" dirty="0">
                <a:ea typeface="Calibri"/>
                <a:cs typeface="Calibri"/>
              </a:rPr>
              <a:t>: </a:t>
            </a:r>
          </a:p>
          <a:p>
            <a:pPr marL="171450" indent="-171450">
              <a:buFont typeface="Calibri"/>
              <a:buChar char="-"/>
            </a:pPr>
            <a:r>
              <a:rPr lang="en-US" dirty="0">
                <a:ea typeface="Calibri"/>
                <a:cs typeface="Calibri"/>
              </a:rPr>
              <a:t>Minder </a:t>
            </a:r>
            <a:r>
              <a:rPr lang="en-US" dirty="0" err="1">
                <a:ea typeface="Calibri"/>
                <a:cs typeface="Calibri"/>
              </a:rPr>
              <a:t>ziekteverzuim</a:t>
            </a:r>
          </a:p>
          <a:p>
            <a:pPr marL="171450" indent="-171450">
              <a:buFont typeface="Calibri"/>
              <a:buChar char="-"/>
            </a:pPr>
            <a:r>
              <a:rPr lang="en-US">
                <a:ea typeface="Calibri"/>
                <a:cs typeface="Calibri"/>
              </a:rPr>
              <a:t>Meer </a:t>
            </a:r>
            <a:r>
              <a:rPr lang="en-US" err="1">
                <a:ea typeface="Calibri"/>
                <a:cs typeface="Calibri"/>
              </a:rPr>
              <a:t>werkplezier</a:t>
            </a:r>
            <a:endParaRPr lang="en-US" dirty="0" err="1">
              <a:ea typeface="Calibri"/>
              <a:cs typeface="Calibri"/>
            </a:endParaRPr>
          </a:p>
          <a:p>
            <a:pPr marL="171450" indent="-171450">
              <a:buFont typeface="Calibri"/>
              <a:buChar char="-"/>
            </a:pPr>
            <a:r>
              <a:rPr lang="en-US" dirty="0">
                <a:ea typeface="Calibri"/>
                <a:cs typeface="Calibri"/>
              </a:rPr>
              <a:t>Beter </a:t>
            </a:r>
            <a:r>
              <a:rPr lang="en-US" err="1">
                <a:ea typeface="Calibri"/>
                <a:cs typeface="Calibri"/>
              </a:rPr>
              <a:t>voor</a:t>
            </a:r>
            <a:r>
              <a:rPr lang="en-US" dirty="0">
                <a:ea typeface="Calibri"/>
                <a:cs typeface="Calibri"/>
              </a:rPr>
              <a:t> de </a:t>
            </a:r>
            <a:r>
              <a:rPr lang="en-US" err="1">
                <a:ea typeface="Calibri"/>
                <a:cs typeface="Calibri"/>
              </a:rPr>
              <a:t>duurzame</a:t>
            </a:r>
            <a:r>
              <a:rPr lang="en-US" dirty="0">
                <a:ea typeface="Calibri"/>
                <a:cs typeface="Calibri"/>
              </a:rPr>
              <a:t> </a:t>
            </a:r>
            <a:r>
              <a:rPr lang="en-US" err="1">
                <a:ea typeface="Calibri"/>
                <a:cs typeface="Calibri"/>
              </a:rPr>
              <a:t>inzetbaarheid</a:t>
            </a:r>
            <a:r>
              <a:rPr lang="en-US">
                <a:ea typeface="Calibri"/>
                <a:cs typeface="Calibri"/>
              </a:rPr>
              <a:t> van </a:t>
            </a:r>
            <a:r>
              <a:rPr lang="en-US" err="1">
                <a:ea typeface="Calibri"/>
                <a:cs typeface="Calibri"/>
              </a:rPr>
              <a:t>mensen</a:t>
            </a:r>
            <a:endParaRPr lang="en-US" dirty="0" err="1">
              <a:ea typeface="Calibri"/>
              <a:cs typeface="Calibri"/>
            </a:endParaRPr>
          </a:p>
          <a:p>
            <a:pPr marL="171450" indent="-171450">
              <a:buFont typeface="Calibri"/>
              <a:buChar char="-"/>
            </a:pPr>
            <a:endParaRPr lang="en-US" dirty="0">
              <a:ea typeface="Calibri"/>
              <a:cs typeface="Calibri"/>
            </a:endParaRPr>
          </a:p>
          <a:p>
            <a:r>
              <a:rPr lang="en-US" b="1" err="1">
                <a:ea typeface="Calibri"/>
                <a:cs typeface="Calibri"/>
              </a:rPr>
              <a:t>Bedrijfsmatige</a:t>
            </a:r>
            <a:r>
              <a:rPr lang="en-US" b="1" dirty="0">
                <a:ea typeface="Calibri"/>
                <a:cs typeface="Calibri"/>
              </a:rPr>
              <a:t> </a:t>
            </a:r>
            <a:r>
              <a:rPr lang="en-US" b="1" err="1">
                <a:ea typeface="Calibri"/>
                <a:cs typeface="Calibri"/>
              </a:rPr>
              <a:t>argumenten</a:t>
            </a:r>
            <a:endParaRPr lang="en-US" b="1">
              <a:ea typeface="Calibri"/>
              <a:cs typeface="Calibri"/>
            </a:endParaRPr>
          </a:p>
          <a:p>
            <a:pPr marL="171450" indent="-171450">
              <a:buFont typeface="Calibri"/>
              <a:buChar char="-"/>
            </a:pPr>
            <a:r>
              <a:rPr lang="en-US" dirty="0">
                <a:ea typeface="Calibri"/>
                <a:cs typeface="Calibri"/>
              </a:rPr>
              <a:t>Minder </a:t>
            </a:r>
            <a:r>
              <a:rPr lang="en-US" dirty="0" err="1">
                <a:ea typeface="Calibri"/>
                <a:cs typeface="Calibri"/>
              </a:rPr>
              <a:t>verzuimkosten</a:t>
            </a:r>
          </a:p>
          <a:p>
            <a:pPr marL="171450" indent="-171450">
              <a:buFont typeface="Calibri"/>
              <a:buChar char="-"/>
            </a:pPr>
            <a:r>
              <a:rPr lang="en-US" err="1">
                <a:ea typeface="Calibri"/>
                <a:cs typeface="Calibri"/>
              </a:rPr>
              <a:t>Hogere</a:t>
            </a:r>
            <a:r>
              <a:rPr lang="en-US" dirty="0">
                <a:ea typeface="Calibri"/>
                <a:cs typeface="Calibri"/>
              </a:rPr>
              <a:t> </a:t>
            </a:r>
            <a:r>
              <a:rPr lang="en-US" err="1">
                <a:ea typeface="Calibri"/>
                <a:cs typeface="Calibri"/>
              </a:rPr>
              <a:t>productiviteit</a:t>
            </a:r>
            <a:endParaRPr lang="en-US" dirty="0" err="1">
              <a:ea typeface="Calibri"/>
              <a:cs typeface="Calibri"/>
            </a:endParaRPr>
          </a:p>
          <a:p>
            <a:pPr marL="171450" indent="-171450">
              <a:buFont typeface="Calibri"/>
              <a:buChar char="-"/>
            </a:pPr>
            <a:r>
              <a:rPr lang="en-US">
                <a:ea typeface="Calibri"/>
                <a:cs typeface="Calibri"/>
              </a:rPr>
              <a:t>Minder </a:t>
            </a:r>
            <a:r>
              <a:rPr lang="en-US" err="1">
                <a:ea typeface="Calibri"/>
                <a:cs typeface="Calibri"/>
              </a:rPr>
              <a:t>verloop</a:t>
            </a:r>
            <a:endParaRPr lang="en-US" dirty="0" err="1">
              <a:ea typeface="Calibri"/>
              <a:cs typeface="Calibri"/>
            </a:endParaRPr>
          </a:p>
          <a:p>
            <a:pPr marL="171450" indent="-171450">
              <a:buFont typeface="Calibri"/>
              <a:buChar char="-"/>
            </a:pPr>
            <a:r>
              <a:rPr lang="en-US" err="1">
                <a:ea typeface="Calibri"/>
                <a:cs typeface="Calibri"/>
              </a:rPr>
              <a:t>Aantrekkelijker</a:t>
            </a:r>
            <a:r>
              <a:rPr lang="en-US" dirty="0">
                <a:ea typeface="Calibri"/>
                <a:cs typeface="Calibri"/>
              </a:rPr>
              <a:t> </a:t>
            </a:r>
            <a:r>
              <a:rPr lang="en-US" err="1">
                <a:ea typeface="Calibri"/>
                <a:cs typeface="Calibri"/>
              </a:rPr>
              <a:t>werkgever</a:t>
            </a:r>
            <a:endParaRPr lang="en-US">
              <a:ea typeface="Calibri"/>
              <a:cs typeface="Calibri"/>
            </a:endParaRPr>
          </a:p>
          <a:p>
            <a:pPr marL="171450" indent="-171450">
              <a:buFont typeface="Calibri"/>
              <a:buChar char="-"/>
            </a:pPr>
            <a:r>
              <a:rPr lang="en-US" dirty="0">
                <a:ea typeface="Calibri"/>
                <a:cs typeface="Calibri"/>
              </a:rPr>
              <a:t>Meer </a:t>
            </a:r>
            <a:r>
              <a:rPr lang="en-US" dirty="0" err="1">
                <a:ea typeface="Calibri"/>
                <a:cs typeface="Calibri"/>
              </a:rPr>
              <a:t>innovatie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creativiteit</a:t>
            </a:r>
          </a:p>
          <a:p>
            <a:pPr marL="171450" indent="-171450">
              <a:buFont typeface="Calibri"/>
              <a:buChar char="-"/>
            </a:pPr>
            <a:endParaRPr lang="en-US" dirty="0">
              <a:ea typeface="Calibri"/>
              <a:cs typeface="Calibri"/>
            </a:endParaRPr>
          </a:p>
          <a:p>
            <a:r>
              <a:rPr lang="en-US" b="1" err="1">
                <a:ea typeface="Calibri"/>
                <a:cs typeface="Calibri"/>
              </a:rPr>
              <a:t>Juridische</a:t>
            </a:r>
            <a:r>
              <a:rPr lang="en-US" b="1" dirty="0">
                <a:ea typeface="Calibri"/>
                <a:cs typeface="Calibri"/>
              </a:rPr>
              <a:t> </a:t>
            </a:r>
            <a:r>
              <a:rPr lang="en-US" b="1" err="1">
                <a:ea typeface="Calibri"/>
                <a:cs typeface="Calibri"/>
              </a:rPr>
              <a:t>argumenten</a:t>
            </a:r>
            <a:endParaRPr lang="en-US" b="1" dirty="0" err="1">
              <a:ea typeface="Calibri"/>
              <a:cs typeface="Calibri"/>
            </a:endParaRPr>
          </a:p>
          <a:p>
            <a:pPr marL="171450" indent="-171450">
              <a:buFont typeface="Calibri"/>
              <a:buChar char="-"/>
            </a:pPr>
            <a:r>
              <a:rPr lang="en-US" dirty="0" err="1">
                <a:ea typeface="Calibri"/>
                <a:cs typeface="Calibri"/>
              </a:rPr>
              <a:t>Naleving</a:t>
            </a:r>
            <a:r>
              <a:rPr lang="en-US" dirty="0">
                <a:ea typeface="Calibri"/>
                <a:cs typeface="Calibri"/>
              </a:rPr>
              <a:t> van de </a:t>
            </a:r>
            <a:r>
              <a:rPr lang="en-US" dirty="0" err="1">
                <a:ea typeface="Calibri"/>
                <a:cs typeface="Calibri"/>
              </a:rPr>
              <a:t>arbowet</a:t>
            </a:r>
          </a:p>
          <a:p>
            <a:pPr marL="171450" indent="-171450">
              <a:buFont typeface="Calibri"/>
              <a:buChar char="-"/>
            </a:pPr>
            <a:r>
              <a:rPr lang="en-US" dirty="0">
                <a:ea typeface="Calibri"/>
                <a:cs typeface="Calibri"/>
              </a:rPr>
              <a:t>Staat in de </a:t>
            </a:r>
            <a:r>
              <a:rPr lang="en-US" err="1">
                <a:ea typeface="Calibri"/>
                <a:cs typeface="Calibri"/>
              </a:rPr>
              <a:t>nieuwe</a:t>
            </a:r>
            <a:r>
              <a:rPr lang="en-US" dirty="0">
                <a:ea typeface="Calibri"/>
                <a:cs typeface="Calibri"/>
              </a:rPr>
              <a:t> CAO</a:t>
            </a:r>
          </a:p>
          <a:p>
            <a:pPr marL="171450" indent="-171450">
              <a:buFont typeface="Calibri"/>
              <a:buChar char="-"/>
            </a:pPr>
            <a:r>
              <a:rPr lang="en-US" dirty="0" err="1">
                <a:ea typeface="Calibri"/>
                <a:cs typeface="Calibri"/>
              </a:rPr>
              <a:t>Preventie</a:t>
            </a:r>
            <a:r>
              <a:rPr lang="en-US" dirty="0">
                <a:ea typeface="Calibri"/>
                <a:cs typeface="Calibri"/>
              </a:rPr>
              <a:t> van </a:t>
            </a:r>
            <a:r>
              <a:rPr lang="en-US" dirty="0" err="1">
                <a:ea typeface="Calibri"/>
                <a:cs typeface="Calibri"/>
              </a:rPr>
              <a:t>arbeidsconflicten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19067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ea typeface="Calibri"/>
                <a:cs typeface="Calibri"/>
              </a:rPr>
              <a:t>Morele</a:t>
            </a:r>
            <a:r>
              <a:rPr lang="en-US" b="1" dirty="0">
                <a:ea typeface="Calibri"/>
                <a:cs typeface="Calibri"/>
              </a:rPr>
              <a:t> </a:t>
            </a:r>
            <a:r>
              <a:rPr lang="en-US" b="1" err="1">
                <a:ea typeface="Calibri"/>
                <a:cs typeface="Calibri"/>
              </a:rPr>
              <a:t>argumenten</a:t>
            </a:r>
            <a:r>
              <a:rPr lang="en-US" b="1" dirty="0">
                <a:ea typeface="Calibri"/>
                <a:cs typeface="Calibri"/>
              </a:rPr>
              <a:t>: </a:t>
            </a:r>
          </a:p>
          <a:p>
            <a:pPr marL="171450" indent="-171450">
              <a:buFont typeface="Calibri"/>
              <a:buChar char="-"/>
            </a:pPr>
            <a:r>
              <a:rPr lang="en-US" dirty="0">
                <a:ea typeface="Calibri"/>
                <a:cs typeface="Calibri"/>
              </a:rPr>
              <a:t>Minder </a:t>
            </a:r>
            <a:r>
              <a:rPr lang="en-US" dirty="0" err="1">
                <a:ea typeface="Calibri"/>
                <a:cs typeface="Calibri"/>
              </a:rPr>
              <a:t>ziekteverzuim</a:t>
            </a:r>
          </a:p>
          <a:p>
            <a:pPr marL="171450" indent="-171450">
              <a:buFont typeface="Calibri"/>
              <a:buChar char="-"/>
            </a:pPr>
            <a:r>
              <a:rPr lang="en-US">
                <a:ea typeface="Calibri"/>
                <a:cs typeface="Calibri"/>
              </a:rPr>
              <a:t>Meer </a:t>
            </a:r>
            <a:r>
              <a:rPr lang="en-US" err="1">
                <a:ea typeface="Calibri"/>
                <a:cs typeface="Calibri"/>
              </a:rPr>
              <a:t>werkplezier</a:t>
            </a:r>
            <a:endParaRPr lang="en-US" dirty="0" err="1">
              <a:ea typeface="Calibri"/>
              <a:cs typeface="Calibri"/>
            </a:endParaRPr>
          </a:p>
          <a:p>
            <a:pPr marL="171450" indent="-171450">
              <a:buFont typeface="Calibri"/>
              <a:buChar char="-"/>
            </a:pPr>
            <a:r>
              <a:rPr lang="en-US" dirty="0">
                <a:ea typeface="Calibri"/>
                <a:cs typeface="Calibri"/>
              </a:rPr>
              <a:t>Beter </a:t>
            </a:r>
            <a:r>
              <a:rPr lang="en-US" err="1">
                <a:ea typeface="Calibri"/>
                <a:cs typeface="Calibri"/>
              </a:rPr>
              <a:t>voor</a:t>
            </a:r>
            <a:r>
              <a:rPr lang="en-US" dirty="0">
                <a:ea typeface="Calibri"/>
                <a:cs typeface="Calibri"/>
              </a:rPr>
              <a:t> de </a:t>
            </a:r>
            <a:r>
              <a:rPr lang="en-US" err="1">
                <a:ea typeface="Calibri"/>
                <a:cs typeface="Calibri"/>
              </a:rPr>
              <a:t>duurzame</a:t>
            </a:r>
            <a:r>
              <a:rPr lang="en-US" dirty="0">
                <a:ea typeface="Calibri"/>
                <a:cs typeface="Calibri"/>
              </a:rPr>
              <a:t> </a:t>
            </a:r>
            <a:r>
              <a:rPr lang="en-US" err="1">
                <a:ea typeface="Calibri"/>
                <a:cs typeface="Calibri"/>
              </a:rPr>
              <a:t>inzetbaarheid</a:t>
            </a:r>
            <a:r>
              <a:rPr lang="en-US">
                <a:ea typeface="Calibri"/>
                <a:cs typeface="Calibri"/>
              </a:rPr>
              <a:t> van </a:t>
            </a:r>
            <a:r>
              <a:rPr lang="en-US" err="1">
                <a:ea typeface="Calibri"/>
                <a:cs typeface="Calibri"/>
              </a:rPr>
              <a:t>mensen</a:t>
            </a:r>
            <a:endParaRPr lang="en-US" dirty="0" err="1">
              <a:ea typeface="Calibri"/>
              <a:cs typeface="Calibri"/>
            </a:endParaRPr>
          </a:p>
          <a:p>
            <a:pPr marL="171450" indent="-171450">
              <a:buFont typeface="Calibri"/>
              <a:buChar char="-"/>
            </a:pPr>
            <a:endParaRPr lang="en-US" dirty="0">
              <a:ea typeface="Calibri"/>
              <a:cs typeface="Calibri"/>
            </a:endParaRPr>
          </a:p>
          <a:p>
            <a:r>
              <a:rPr lang="en-US" b="1" err="1">
                <a:ea typeface="Calibri"/>
                <a:cs typeface="Calibri"/>
              </a:rPr>
              <a:t>Bedrijfsmatige</a:t>
            </a:r>
            <a:r>
              <a:rPr lang="en-US" b="1" dirty="0">
                <a:ea typeface="Calibri"/>
                <a:cs typeface="Calibri"/>
              </a:rPr>
              <a:t> </a:t>
            </a:r>
            <a:r>
              <a:rPr lang="en-US" b="1" err="1">
                <a:ea typeface="Calibri"/>
                <a:cs typeface="Calibri"/>
              </a:rPr>
              <a:t>argumenten</a:t>
            </a:r>
            <a:endParaRPr lang="en-US" b="1">
              <a:ea typeface="Calibri"/>
              <a:cs typeface="Calibri"/>
            </a:endParaRPr>
          </a:p>
          <a:p>
            <a:pPr marL="171450" indent="-171450">
              <a:buFont typeface="Calibri"/>
              <a:buChar char="-"/>
            </a:pPr>
            <a:r>
              <a:rPr lang="en-US" dirty="0">
                <a:ea typeface="Calibri"/>
                <a:cs typeface="Calibri"/>
              </a:rPr>
              <a:t>Minder </a:t>
            </a:r>
            <a:r>
              <a:rPr lang="en-US" dirty="0" err="1">
                <a:ea typeface="Calibri"/>
                <a:cs typeface="Calibri"/>
              </a:rPr>
              <a:t>verzuimkosten</a:t>
            </a:r>
          </a:p>
          <a:p>
            <a:pPr marL="171450" indent="-171450">
              <a:buFont typeface="Calibri"/>
              <a:buChar char="-"/>
            </a:pPr>
            <a:r>
              <a:rPr lang="en-US" err="1">
                <a:ea typeface="Calibri"/>
                <a:cs typeface="Calibri"/>
              </a:rPr>
              <a:t>Hogere</a:t>
            </a:r>
            <a:r>
              <a:rPr lang="en-US" dirty="0">
                <a:ea typeface="Calibri"/>
                <a:cs typeface="Calibri"/>
              </a:rPr>
              <a:t> </a:t>
            </a:r>
            <a:r>
              <a:rPr lang="en-US" err="1">
                <a:ea typeface="Calibri"/>
                <a:cs typeface="Calibri"/>
              </a:rPr>
              <a:t>productiviteit</a:t>
            </a:r>
            <a:endParaRPr lang="en-US" dirty="0" err="1">
              <a:ea typeface="Calibri"/>
              <a:cs typeface="Calibri"/>
            </a:endParaRPr>
          </a:p>
          <a:p>
            <a:pPr marL="171450" indent="-171450">
              <a:buFont typeface="Calibri"/>
              <a:buChar char="-"/>
            </a:pPr>
            <a:r>
              <a:rPr lang="en-US">
                <a:ea typeface="Calibri"/>
                <a:cs typeface="Calibri"/>
              </a:rPr>
              <a:t>Minder </a:t>
            </a:r>
            <a:r>
              <a:rPr lang="en-US" err="1">
                <a:ea typeface="Calibri"/>
                <a:cs typeface="Calibri"/>
              </a:rPr>
              <a:t>verloop</a:t>
            </a:r>
            <a:endParaRPr lang="en-US" dirty="0" err="1">
              <a:ea typeface="Calibri"/>
              <a:cs typeface="Calibri"/>
            </a:endParaRPr>
          </a:p>
          <a:p>
            <a:pPr marL="171450" indent="-171450">
              <a:buFont typeface="Calibri"/>
              <a:buChar char="-"/>
            </a:pPr>
            <a:r>
              <a:rPr lang="en-US" err="1">
                <a:ea typeface="Calibri"/>
                <a:cs typeface="Calibri"/>
              </a:rPr>
              <a:t>Aantrekkelijker</a:t>
            </a:r>
            <a:r>
              <a:rPr lang="en-US" dirty="0">
                <a:ea typeface="Calibri"/>
                <a:cs typeface="Calibri"/>
              </a:rPr>
              <a:t> </a:t>
            </a:r>
            <a:r>
              <a:rPr lang="en-US" err="1">
                <a:ea typeface="Calibri"/>
                <a:cs typeface="Calibri"/>
              </a:rPr>
              <a:t>werkgever</a:t>
            </a:r>
            <a:endParaRPr lang="en-US">
              <a:ea typeface="Calibri"/>
              <a:cs typeface="Calibri"/>
            </a:endParaRPr>
          </a:p>
          <a:p>
            <a:pPr marL="171450" indent="-171450">
              <a:buFont typeface="Calibri"/>
              <a:buChar char="-"/>
            </a:pPr>
            <a:r>
              <a:rPr lang="en-US" dirty="0">
                <a:ea typeface="Calibri"/>
                <a:cs typeface="Calibri"/>
              </a:rPr>
              <a:t>Meer </a:t>
            </a:r>
            <a:r>
              <a:rPr lang="en-US" dirty="0" err="1">
                <a:ea typeface="Calibri"/>
                <a:cs typeface="Calibri"/>
              </a:rPr>
              <a:t>innovatie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creativiteit</a:t>
            </a:r>
          </a:p>
          <a:p>
            <a:pPr marL="171450" indent="-171450">
              <a:buFont typeface="Calibri"/>
              <a:buChar char="-"/>
            </a:pPr>
            <a:endParaRPr lang="en-US" dirty="0">
              <a:ea typeface="Calibri"/>
              <a:cs typeface="Calibri"/>
            </a:endParaRPr>
          </a:p>
          <a:p>
            <a:r>
              <a:rPr lang="en-US" b="1" err="1">
                <a:ea typeface="Calibri"/>
                <a:cs typeface="Calibri"/>
              </a:rPr>
              <a:t>Juridische</a:t>
            </a:r>
            <a:r>
              <a:rPr lang="en-US" b="1" dirty="0">
                <a:ea typeface="Calibri"/>
                <a:cs typeface="Calibri"/>
              </a:rPr>
              <a:t> </a:t>
            </a:r>
            <a:r>
              <a:rPr lang="en-US" b="1" err="1">
                <a:ea typeface="Calibri"/>
                <a:cs typeface="Calibri"/>
              </a:rPr>
              <a:t>argumenten</a:t>
            </a:r>
            <a:endParaRPr lang="en-US" b="1" dirty="0" err="1">
              <a:ea typeface="Calibri"/>
              <a:cs typeface="Calibri"/>
            </a:endParaRPr>
          </a:p>
          <a:p>
            <a:pPr marL="171450" indent="-171450">
              <a:buFont typeface="Calibri"/>
              <a:buChar char="-"/>
            </a:pPr>
            <a:r>
              <a:rPr lang="en-US" dirty="0" err="1">
                <a:ea typeface="Calibri"/>
                <a:cs typeface="Calibri"/>
              </a:rPr>
              <a:t>Naleving</a:t>
            </a:r>
            <a:r>
              <a:rPr lang="en-US" dirty="0">
                <a:ea typeface="Calibri"/>
                <a:cs typeface="Calibri"/>
              </a:rPr>
              <a:t> van de </a:t>
            </a:r>
            <a:r>
              <a:rPr lang="en-US" dirty="0" err="1">
                <a:ea typeface="Calibri"/>
                <a:cs typeface="Calibri"/>
              </a:rPr>
              <a:t>arbowet</a:t>
            </a:r>
          </a:p>
          <a:p>
            <a:pPr marL="171450" indent="-171450">
              <a:buFont typeface="Calibri"/>
              <a:buChar char="-"/>
            </a:pPr>
            <a:r>
              <a:rPr lang="en-US" dirty="0">
                <a:ea typeface="Calibri"/>
                <a:cs typeface="Calibri"/>
              </a:rPr>
              <a:t>Staat in de </a:t>
            </a:r>
            <a:r>
              <a:rPr lang="en-US" err="1">
                <a:ea typeface="Calibri"/>
                <a:cs typeface="Calibri"/>
              </a:rPr>
              <a:t>nieuwe</a:t>
            </a:r>
            <a:r>
              <a:rPr lang="en-US" dirty="0">
                <a:ea typeface="Calibri"/>
                <a:cs typeface="Calibri"/>
              </a:rPr>
              <a:t> CAO</a:t>
            </a:r>
          </a:p>
          <a:p>
            <a:pPr marL="171450" indent="-171450">
              <a:buFont typeface="Calibri"/>
              <a:buChar char="-"/>
            </a:pPr>
            <a:r>
              <a:rPr lang="en-US" dirty="0" err="1">
                <a:ea typeface="Calibri"/>
                <a:cs typeface="Calibri"/>
              </a:rPr>
              <a:t>Preventie</a:t>
            </a:r>
            <a:r>
              <a:rPr lang="en-US" dirty="0">
                <a:ea typeface="Calibri"/>
                <a:cs typeface="Calibri"/>
              </a:rPr>
              <a:t> van </a:t>
            </a:r>
            <a:r>
              <a:rPr lang="en-US" dirty="0" err="1">
                <a:ea typeface="Calibri"/>
                <a:cs typeface="Calibri"/>
              </a:rPr>
              <a:t>arbeidsconflicten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55746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ea typeface="Calibri"/>
                <a:cs typeface="Calibri"/>
              </a:rPr>
              <a:t>De </a:t>
            </a:r>
            <a:r>
              <a:rPr lang="en-US" b="1" dirty="0" err="1">
                <a:ea typeface="Calibri"/>
                <a:cs typeface="Calibri"/>
              </a:rPr>
              <a:t>aanpak</a:t>
            </a:r>
          </a:p>
          <a:p>
            <a:pPr marL="171450" indent="-171450">
              <a:buFont typeface="Calibri"/>
              <a:buChar char="-"/>
            </a:pPr>
            <a:r>
              <a:rPr lang="en-US" dirty="0">
                <a:ea typeface="Calibri"/>
                <a:cs typeface="Calibri"/>
              </a:rPr>
              <a:t>Welke </a:t>
            </a:r>
            <a:r>
              <a:rPr lang="en-US" dirty="0" err="1">
                <a:ea typeface="Calibri"/>
                <a:cs typeface="Calibri"/>
              </a:rPr>
              <a:t>vragen</a:t>
            </a:r>
            <a:r>
              <a:rPr lang="en-US" dirty="0">
                <a:ea typeface="Calibri"/>
                <a:cs typeface="Calibri"/>
              </a:rPr>
              <a:t> </a:t>
            </a:r>
            <a:r>
              <a:rPr lang="en-US" dirty="0" err="1">
                <a:ea typeface="Calibri"/>
                <a:cs typeface="Calibri"/>
              </a:rPr>
              <a:t>worden</a:t>
            </a:r>
            <a:r>
              <a:rPr lang="en-US" dirty="0">
                <a:ea typeface="Calibri"/>
                <a:cs typeface="Calibri"/>
              </a:rPr>
              <a:t> er </a:t>
            </a:r>
            <a:r>
              <a:rPr lang="en-US" dirty="0" err="1">
                <a:ea typeface="Calibri"/>
                <a:cs typeface="Calibri"/>
              </a:rPr>
              <a:t>gesteld</a:t>
            </a:r>
            <a:r>
              <a:rPr lang="en-US" dirty="0">
                <a:ea typeface="Calibri"/>
                <a:cs typeface="Calibri"/>
              </a:rPr>
              <a:t>?</a:t>
            </a:r>
          </a:p>
          <a:p>
            <a:pPr marL="171450" indent="-171450">
              <a:buFont typeface="Calibri"/>
              <a:buChar char="-"/>
            </a:pPr>
            <a:r>
              <a:rPr lang="en-US" dirty="0">
                <a:ea typeface="Calibri"/>
                <a:cs typeface="Calibri"/>
              </a:rPr>
              <a:t>Hoe </a:t>
            </a:r>
            <a:r>
              <a:rPr lang="en-US" dirty="0" err="1">
                <a:ea typeface="Calibri"/>
                <a:cs typeface="Calibri"/>
              </a:rPr>
              <a:t>betrouwbaar</a:t>
            </a:r>
            <a:r>
              <a:rPr lang="en-US" dirty="0">
                <a:ea typeface="Calibri"/>
                <a:cs typeface="Calibri"/>
              </a:rPr>
              <a:t> </a:t>
            </a:r>
            <a:r>
              <a:rPr lang="en-US" dirty="0" err="1">
                <a:ea typeface="Calibri"/>
                <a:cs typeface="Calibri"/>
              </a:rPr>
              <a:t>zijn</a:t>
            </a:r>
            <a:r>
              <a:rPr lang="en-US" dirty="0">
                <a:ea typeface="Calibri"/>
                <a:cs typeface="Calibri"/>
              </a:rPr>
              <a:t> de </a:t>
            </a:r>
            <a:r>
              <a:rPr lang="en-US" dirty="0" err="1">
                <a:ea typeface="Calibri"/>
                <a:cs typeface="Calibri"/>
              </a:rPr>
              <a:t>vragen</a:t>
            </a:r>
            <a:r>
              <a:rPr lang="en-US" dirty="0">
                <a:ea typeface="Calibri"/>
                <a:cs typeface="Calibri"/>
              </a:rPr>
              <a:t>?</a:t>
            </a:r>
          </a:p>
          <a:p>
            <a:pPr marL="171450" indent="-171450">
              <a:buFont typeface="Calibri"/>
              <a:buChar char="-"/>
            </a:pPr>
            <a:r>
              <a:rPr lang="en-US" dirty="0">
                <a:ea typeface="Calibri"/>
                <a:cs typeface="Calibri"/>
              </a:rPr>
              <a:t>Kunnen </a:t>
            </a:r>
            <a:r>
              <a:rPr lang="en-US" dirty="0" err="1">
                <a:ea typeface="Calibri"/>
                <a:cs typeface="Calibri"/>
              </a:rPr>
              <a:t>wij</a:t>
            </a:r>
            <a:r>
              <a:rPr lang="en-US" dirty="0">
                <a:ea typeface="Calibri"/>
                <a:cs typeface="Calibri"/>
              </a:rPr>
              <a:t> </a:t>
            </a:r>
            <a:r>
              <a:rPr lang="en-US" dirty="0" err="1">
                <a:ea typeface="Calibri"/>
                <a:cs typeface="Calibri"/>
              </a:rPr>
              <a:t>zelf</a:t>
            </a:r>
            <a:r>
              <a:rPr lang="en-US" dirty="0">
                <a:ea typeface="Calibri"/>
                <a:cs typeface="Calibri"/>
              </a:rPr>
              <a:t> </a:t>
            </a:r>
            <a:r>
              <a:rPr lang="en-US" dirty="0" err="1">
                <a:ea typeface="Calibri"/>
                <a:cs typeface="Calibri"/>
              </a:rPr>
              <a:t>ook</a:t>
            </a:r>
            <a:r>
              <a:rPr lang="en-US" dirty="0">
                <a:ea typeface="Calibri"/>
                <a:cs typeface="Calibri"/>
              </a:rPr>
              <a:t> </a:t>
            </a:r>
            <a:r>
              <a:rPr lang="en-US" dirty="0" err="1">
                <a:ea typeface="Calibri"/>
                <a:cs typeface="Calibri"/>
              </a:rPr>
              <a:t>vragen</a:t>
            </a:r>
            <a:r>
              <a:rPr lang="en-US" dirty="0">
                <a:ea typeface="Calibri"/>
                <a:cs typeface="Calibri"/>
              </a:rPr>
              <a:t> </a:t>
            </a:r>
            <a:r>
              <a:rPr lang="en-US" dirty="0" err="1">
                <a:ea typeface="Calibri"/>
                <a:cs typeface="Calibri"/>
              </a:rPr>
              <a:t>toevoegen</a:t>
            </a:r>
            <a:r>
              <a:rPr lang="en-US" dirty="0">
                <a:ea typeface="Calibri"/>
                <a:cs typeface="Calibri"/>
              </a:rPr>
              <a:t>?</a:t>
            </a:r>
          </a:p>
          <a:p>
            <a:pPr marL="171450" indent="-171450">
              <a:buFont typeface="Calibri"/>
              <a:buChar char="-"/>
            </a:pPr>
            <a:endParaRPr lang="en-US" dirty="0">
              <a:ea typeface="Calibri"/>
              <a:cs typeface="Calibri"/>
            </a:endParaRPr>
          </a:p>
          <a:p>
            <a:r>
              <a:rPr lang="en-US" b="1" dirty="0">
                <a:ea typeface="Calibri"/>
                <a:cs typeface="Calibri"/>
              </a:rPr>
              <a:t>De </a:t>
            </a:r>
            <a:r>
              <a:rPr lang="en-US" b="1" dirty="0" err="1">
                <a:ea typeface="Calibri"/>
                <a:cs typeface="Calibri"/>
              </a:rPr>
              <a:t>resultaten</a:t>
            </a:r>
            <a:endParaRPr lang="en-US" b="1" dirty="0">
              <a:ea typeface="Calibri"/>
              <a:cs typeface="Calibri"/>
            </a:endParaRPr>
          </a:p>
          <a:p>
            <a:pPr marL="171450" indent="-171450">
              <a:buFont typeface="Calibri"/>
              <a:buChar char="-"/>
            </a:pPr>
            <a:r>
              <a:rPr lang="en-US" dirty="0">
                <a:ea typeface="Calibri"/>
                <a:cs typeface="Calibri"/>
              </a:rPr>
              <a:t>Aan de slag op </a:t>
            </a:r>
            <a:r>
              <a:rPr lang="en-US" dirty="0" err="1">
                <a:ea typeface="Calibri"/>
                <a:cs typeface="Calibri"/>
              </a:rPr>
              <a:t>organisatie</a:t>
            </a:r>
            <a:r>
              <a:rPr lang="en-US" dirty="0">
                <a:ea typeface="Calibri"/>
                <a:cs typeface="Calibri"/>
              </a:rPr>
              <a:t>-, team- </a:t>
            </a:r>
            <a:r>
              <a:rPr lang="en-US" dirty="0" err="1">
                <a:ea typeface="Calibri"/>
                <a:cs typeface="Calibri"/>
              </a:rPr>
              <a:t>en</a:t>
            </a:r>
            <a:r>
              <a:rPr lang="en-US" dirty="0">
                <a:ea typeface="Calibri"/>
                <a:cs typeface="Calibri"/>
              </a:rPr>
              <a:t> </a:t>
            </a:r>
            <a:r>
              <a:rPr lang="en-US" dirty="0" err="1">
                <a:ea typeface="Calibri"/>
                <a:cs typeface="Calibri"/>
              </a:rPr>
              <a:t>individueel</a:t>
            </a:r>
            <a:r>
              <a:rPr lang="en-US" dirty="0">
                <a:ea typeface="Calibri"/>
                <a:cs typeface="Calibri"/>
              </a:rPr>
              <a:t> </a:t>
            </a:r>
            <a:r>
              <a:rPr lang="en-US" dirty="0" err="1">
                <a:ea typeface="Calibri"/>
                <a:cs typeface="Calibri"/>
              </a:rPr>
              <a:t>niveau</a:t>
            </a:r>
            <a:endParaRPr lang="en-US" dirty="0">
              <a:ea typeface="Calibri"/>
              <a:cs typeface="Calibri"/>
            </a:endParaRPr>
          </a:p>
          <a:p>
            <a:pPr marL="171450" indent="-171450">
              <a:buFont typeface="Calibri"/>
              <a:buChar char="-"/>
            </a:pPr>
            <a:r>
              <a:rPr lang="en-US" dirty="0">
                <a:ea typeface="Calibri"/>
                <a:cs typeface="Calibri"/>
              </a:rPr>
              <a:t>Hoe </a:t>
            </a:r>
            <a:r>
              <a:rPr lang="en-US" dirty="0" err="1">
                <a:ea typeface="Calibri"/>
                <a:cs typeface="Calibri"/>
              </a:rPr>
              <a:t>worden</a:t>
            </a:r>
            <a:r>
              <a:rPr lang="en-US" dirty="0">
                <a:ea typeface="Calibri"/>
                <a:cs typeface="Calibri"/>
              </a:rPr>
              <a:t> de </a:t>
            </a:r>
            <a:r>
              <a:rPr lang="en-US" dirty="0" err="1">
                <a:ea typeface="Calibri"/>
                <a:cs typeface="Calibri"/>
              </a:rPr>
              <a:t>resultaten</a:t>
            </a:r>
            <a:r>
              <a:rPr lang="en-US" dirty="0">
                <a:ea typeface="Calibri"/>
                <a:cs typeface="Calibri"/>
              </a:rPr>
              <a:t> </a:t>
            </a:r>
            <a:r>
              <a:rPr lang="en-US" dirty="0" err="1">
                <a:ea typeface="Calibri"/>
                <a:cs typeface="Calibri"/>
              </a:rPr>
              <a:t>gedeeld</a:t>
            </a:r>
            <a:r>
              <a:rPr lang="en-US" dirty="0">
                <a:ea typeface="Calibri"/>
                <a:cs typeface="Calibri"/>
              </a:rPr>
              <a:t>?</a:t>
            </a:r>
          </a:p>
          <a:p>
            <a:pPr marL="171450" indent="-171450">
              <a:buFont typeface="Calibri"/>
              <a:buChar char="-"/>
            </a:pPr>
            <a:r>
              <a:rPr lang="en-US" dirty="0">
                <a:ea typeface="Calibri"/>
                <a:cs typeface="Calibri"/>
              </a:rPr>
              <a:t>Wat </a:t>
            </a:r>
            <a:r>
              <a:rPr lang="en-US" dirty="0" err="1">
                <a:ea typeface="Calibri"/>
                <a:cs typeface="Calibri"/>
              </a:rPr>
              <a:t>gaat</a:t>
            </a:r>
            <a:r>
              <a:rPr lang="en-US" dirty="0">
                <a:ea typeface="Calibri"/>
                <a:cs typeface="Calibri"/>
              </a:rPr>
              <a:t> de </a:t>
            </a:r>
            <a:r>
              <a:rPr lang="en-US" dirty="0" err="1">
                <a:ea typeface="Calibri"/>
                <a:cs typeface="Calibri"/>
              </a:rPr>
              <a:t>directie</a:t>
            </a:r>
            <a:r>
              <a:rPr lang="en-US" dirty="0">
                <a:ea typeface="Calibri"/>
                <a:cs typeface="Calibri"/>
              </a:rPr>
              <a:t> </a:t>
            </a:r>
            <a:r>
              <a:rPr lang="en-US" dirty="0" err="1">
                <a:ea typeface="Calibri"/>
                <a:cs typeface="Calibri"/>
              </a:rPr>
              <a:t>hier</a:t>
            </a:r>
            <a:r>
              <a:rPr lang="en-US" dirty="0">
                <a:ea typeface="Calibri"/>
                <a:cs typeface="Calibri"/>
              </a:rPr>
              <a:t> mee </a:t>
            </a:r>
            <a:r>
              <a:rPr lang="en-US" dirty="0" err="1">
                <a:ea typeface="Calibri"/>
                <a:cs typeface="Calibri"/>
              </a:rPr>
              <a:t>doen</a:t>
            </a:r>
            <a:r>
              <a:rPr lang="en-US" dirty="0">
                <a:ea typeface="Calibri"/>
                <a:cs typeface="Calibri"/>
              </a:rPr>
              <a:t>?</a:t>
            </a:r>
          </a:p>
          <a:p>
            <a:pPr marL="171450" indent="-171450">
              <a:buFont typeface="Calibri"/>
              <a:buChar char="-"/>
            </a:pPr>
            <a:endParaRPr lang="en-US" dirty="0">
              <a:ea typeface="Calibri"/>
              <a:cs typeface="Calibri"/>
            </a:endParaRPr>
          </a:p>
          <a:p>
            <a:r>
              <a:rPr lang="en-US" b="1" dirty="0">
                <a:ea typeface="Calibri"/>
                <a:cs typeface="Calibri"/>
              </a:rPr>
              <a:t>Wat het van </a:t>
            </a:r>
            <a:r>
              <a:rPr lang="en-US" b="1" dirty="0" err="1">
                <a:ea typeface="Calibri"/>
                <a:cs typeface="Calibri"/>
              </a:rPr>
              <a:t>mensen</a:t>
            </a:r>
            <a:r>
              <a:rPr lang="en-US" b="1" dirty="0">
                <a:ea typeface="Calibri"/>
                <a:cs typeface="Calibri"/>
              </a:rPr>
              <a:t> </a:t>
            </a:r>
            <a:r>
              <a:rPr lang="en-US" b="1" dirty="0" err="1">
                <a:ea typeface="Calibri"/>
                <a:cs typeface="Calibri"/>
              </a:rPr>
              <a:t>vraagt</a:t>
            </a:r>
          </a:p>
          <a:p>
            <a:pPr marL="171450" indent="-171450">
              <a:buFont typeface="Calibri"/>
              <a:buChar char="-"/>
            </a:pPr>
            <a:r>
              <a:rPr lang="en-US" dirty="0">
                <a:ea typeface="Calibri"/>
                <a:cs typeface="Calibri"/>
              </a:rPr>
              <a:t>Ben je </a:t>
            </a:r>
            <a:r>
              <a:rPr lang="en-US" dirty="0" err="1">
                <a:ea typeface="Calibri"/>
                <a:cs typeface="Calibri"/>
              </a:rPr>
              <a:t>verplicht</a:t>
            </a:r>
            <a:r>
              <a:rPr lang="en-US" dirty="0">
                <a:ea typeface="Calibri"/>
                <a:cs typeface="Calibri"/>
              </a:rPr>
              <a:t> om </a:t>
            </a:r>
            <a:r>
              <a:rPr lang="en-US" dirty="0" err="1">
                <a:ea typeface="Calibri"/>
                <a:cs typeface="Calibri"/>
              </a:rPr>
              <a:t>deel</a:t>
            </a:r>
            <a:r>
              <a:rPr lang="en-US" dirty="0">
                <a:ea typeface="Calibri"/>
                <a:cs typeface="Calibri"/>
              </a:rPr>
              <a:t> </a:t>
            </a:r>
            <a:r>
              <a:rPr lang="en-US" dirty="0" err="1">
                <a:ea typeface="Calibri"/>
                <a:cs typeface="Calibri"/>
              </a:rPr>
              <a:t>te</a:t>
            </a:r>
            <a:r>
              <a:rPr lang="en-US" dirty="0">
                <a:ea typeface="Calibri"/>
                <a:cs typeface="Calibri"/>
              </a:rPr>
              <a:t> </a:t>
            </a:r>
            <a:r>
              <a:rPr lang="en-US" dirty="0" err="1">
                <a:ea typeface="Calibri"/>
                <a:cs typeface="Calibri"/>
              </a:rPr>
              <a:t>nemen</a:t>
            </a:r>
            <a:r>
              <a:rPr lang="en-US" dirty="0">
                <a:ea typeface="Calibri"/>
                <a:cs typeface="Calibri"/>
              </a:rPr>
              <a:t>?</a:t>
            </a:r>
          </a:p>
          <a:p>
            <a:pPr marL="171450" indent="-171450">
              <a:buFont typeface="Calibri"/>
              <a:buChar char="-"/>
            </a:pPr>
            <a:r>
              <a:rPr lang="en-US" dirty="0" err="1">
                <a:ea typeface="Calibri"/>
                <a:cs typeface="Calibri"/>
              </a:rPr>
              <a:t>Hoeveel</a:t>
            </a:r>
            <a:r>
              <a:rPr lang="en-US" dirty="0">
                <a:ea typeface="Calibri"/>
                <a:cs typeface="Calibri"/>
              </a:rPr>
              <a:t> </a:t>
            </a:r>
            <a:r>
              <a:rPr lang="en-US" dirty="0" err="1">
                <a:ea typeface="Calibri"/>
                <a:cs typeface="Calibri"/>
              </a:rPr>
              <a:t>tijd</a:t>
            </a:r>
            <a:r>
              <a:rPr lang="en-US" dirty="0">
                <a:ea typeface="Calibri"/>
                <a:cs typeface="Calibri"/>
              </a:rPr>
              <a:t> </a:t>
            </a:r>
            <a:r>
              <a:rPr lang="en-US" dirty="0" err="1">
                <a:ea typeface="Calibri"/>
                <a:cs typeface="Calibri"/>
              </a:rPr>
              <a:t>kost</a:t>
            </a:r>
            <a:r>
              <a:rPr lang="en-US" dirty="0">
                <a:ea typeface="Calibri"/>
                <a:cs typeface="Calibri"/>
              </a:rPr>
              <a:t> het?</a:t>
            </a:r>
          </a:p>
          <a:p>
            <a:pPr marL="171450" indent="-171450">
              <a:buFont typeface="Calibri"/>
              <a:buChar char="-"/>
            </a:pPr>
            <a:r>
              <a:rPr lang="en-US" dirty="0">
                <a:ea typeface="Calibri"/>
                <a:cs typeface="Calibri"/>
              </a:rPr>
              <a:t>Hoe zit het met de </a:t>
            </a:r>
            <a:r>
              <a:rPr lang="en-US" dirty="0" err="1">
                <a:ea typeface="Calibri"/>
                <a:cs typeface="Calibri"/>
              </a:rPr>
              <a:t>anonimiteit</a:t>
            </a:r>
            <a:r>
              <a:rPr lang="en-US" dirty="0">
                <a:ea typeface="Calibri"/>
                <a:cs typeface="Calibri"/>
              </a:rPr>
              <a:t>?</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71647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1" dirty="0">
              <a:ea typeface="Calibri"/>
              <a:cs typeface="Calibri"/>
            </a:endParaRP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215197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b="1" dirty="0">
              <a:ea typeface="Calibri"/>
              <a:cs typeface="Calibri"/>
            </a:endParaRP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61966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ea typeface="Calibri"/>
                <a:cs typeface="Calibri"/>
              </a:rPr>
              <a:t>Morele</a:t>
            </a:r>
            <a:r>
              <a:rPr lang="en-US" b="1" dirty="0">
                <a:ea typeface="Calibri"/>
                <a:cs typeface="Calibri"/>
              </a:rPr>
              <a:t> </a:t>
            </a:r>
            <a:r>
              <a:rPr lang="en-US" b="1" err="1">
                <a:ea typeface="Calibri"/>
                <a:cs typeface="Calibri"/>
              </a:rPr>
              <a:t>argumenten</a:t>
            </a:r>
            <a:r>
              <a:rPr lang="en-US" b="1" dirty="0">
                <a:ea typeface="Calibri"/>
                <a:cs typeface="Calibri"/>
              </a:rPr>
              <a:t>: </a:t>
            </a:r>
          </a:p>
          <a:p>
            <a:pPr marL="171450" indent="-171450">
              <a:buFont typeface="Calibri"/>
              <a:buChar char="-"/>
            </a:pPr>
            <a:r>
              <a:rPr lang="en-US" dirty="0">
                <a:ea typeface="Calibri"/>
                <a:cs typeface="Calibri"/>
              </a:rPr>
              <a:t>Minder </a:t>
            </a:r>
            <a:r>
              <a:rPr lang="en-US" dirty="0" err="1">
                <a:ea typeface="Calibri"/>
                <a:cs typeface="Calibri"/>
              </a:rPr>
              <a:t>ziekteverzuim</a:t>
            </a:r>
          </a:p>
          <a:p>
            <a:pPr marL="171450" indent="-171450">
              <a:buFont typeface="Calibri"/>
              <a:buChar char="-"/>
            </a:pPr>
            <a:r>
              <a:rPr lang="en-US">
                <a:ea typeface="Calibri"/>
                <a:cs typeface="Calibri"/>
              </a:rPr>
              <a:t>Meer </a:t>
            </a:r>
            <a:r>
              <a:rPr lang="en-US" err="1">
                <a:ea typeface="Calibri"/>
                <a:cs typeface="Calibri"/>
              </a:rPr>
              <a:t>werkplezier</a:t>
            </a:r>
            <a:endParaRPr lang="en-US" dirty="0" err="1">
              <a:ea typeface="Calibri"/>
              <a:cs typeface="Calibri"/>
            </a:endParaRPr>
          </a:p>
          <a:p>
            <a:pPr marL="171450" indent="-171450">
              <a:buFont typeface="Calibri"/>
              <a:buChar char="-"/>
            </a:pPr>
            <a:r>
              <a:rPr lang="en-US" dirty="0">
                <a:ea typeface="Calibri"/>
                <a:cs typeface="Calibri"/>
              </a:rPr>
              <a:t>Beter </a:t>
            </a:r>
            <a:r>
              <a:rPr lang="en-US" err="1">
                <a:ea typeface="Calibri"/>
                <a:cs typeface="Calibri"/>
              </a:rPr>
              <a:t>voor</a:t>
            </a:r>
            <a:r>
              <a:rPr lang="en-US" dirty="0">
                <a:ea typeface="Calibri"/>
                <a:cs typeface="Calibri"/>
              </a:rPr>
              <a:t> de </a:t>
            </a:r>
            <a:r>
              <a:rPr lang="en-US" err="1">
                <a:ea typeface="Calibri"/>
                <a:cs typeface="Calibri"/>
              </a:rPr>
              <a:t>duurzame</a:t>
            </a:r>
            <a:r>
              <a:rPr lang="en-US" dirty="0">
                <a:ea typeface="Calibri"/>
                <a:cs typeface="Calibri"/>
              </a:rPr>
              <a:t> </a:t>
            </a:r>
            <a:r>
              <a:rPr lang="en-US" err="1">
                <a:ea typeface="Calibri"/>
                <a:cs typeface="Calibri"/>
              </a:rPr>
              <a:t>inzetbaarheid</a:t>
            </a:r>
            <a:r>
              <a:rPr lang="en-US">
                <a:ea typeface="Calibri"/>
                <a:cs typeface="Calibri"/>
              </a:rPr>
              <a:t> van </a:t>
            </a:r>
            <a:r>
              <a:rPr lang="en-US" err="1">
                <a:ea typeface="Calibri"/>
                <a:cs typeface="Calibri"/>
              </a:rPr>
              <a:t>mensen</a:t>
            </a:r>
            <a:endParaRPr lang="en-US" dirty="0" err="1">
              <a:ea typeface="Calibri"/>
              <a:cs typeface="Calibri"/>
            </a:endParaRPr>
          </a:p>
          <a:p>
            <a:pPr marL="171450" indent="-171450">
              <a:buFont typeface="Calibri"/>
              <a:buChar char="-"/>
            </a:pPr>
            <a:endParaRPr lang="en-US" dirty="0">
              <a:ea typeface="Calibri"/>
              <a:cs typeface="Calibri"/>
            </a:endParaRPr>
          </a:p>
          <a:p>
            <a:r>
              <a:rPr lang="en-US" b="1" err="1">
                <a:ea typeface="Calibri"/>
                <a:cs typeface="Calibri"/>
              </a:rPr>
              <a:t>Bedrijfsmatige</a:t>
            </a:r>
            <a:r>
              <a:rPr lang="en-US" b="1" dirty="0">
                <a:ea typeface="Calibri"/>
                <a:cs typeface="Calibri"/>
              </a:rPr>
              <a:t> </a:t>
            </a:r>
            <a:r>
              <a:rPr lang="en-US" b="1" err="1">
                <a:ea typeface="Calibri"/>
                <a:cs typeface="Calibri"/>
              </a:rPr>
              <a:t>argumenten</a:t>
            </a:r>
            <a:endParaRPr lang="en-US" b="1">
              <a:ea typeface="Calibri"/>
              <a:cs typeface="Calibri"/>
            </a:endParaRPr>
          </a:p>
          <a:p>
            <a:pPr marL="171450" indent="-171450">
              <a:buFont typeface="Calibri"/>
              <a:buChar char="-"/>
            </a:pPr>
            <a:r>
              <a:rPr lang="en-US" dirty="0">
                <a:ea typeface="Calibri"/>
                <a:cs typeface="Calibri"/>
              </a:rPr>
              <a:t>Minder </a:t>
            </a:r>
            <a:r>
              <a:rPr lang="en-US" dirty="0" err="1">
                <a:ea typeface="Calibri"/>
                <a:cs typeface="Calibri"/>
              </a:rPr>
              <a:t>verzuimkosten</a:t>
            </a:r>
          </a:p>
          <a:p>
            <a:pPr marL="171450" indent="-171450">
              <a:buFont typeface="Calibri"/>
              <a:buChar char="-"/>
            </a:pPr>
            <a:r>
              <a:rPr lang="en-US" err="1">
                <a:ea typeface="Calibri"/>
                <a:cs typeface="Calibri"/>
              </a:rPr>
              <a:t>Hogere</a:t>
            </a:r>
            <a:r>
              <a:rPr lang="en-US" dirty="0">
                <a:ea typeface="Calibri"/>
                <a:cs typeface="Calibri"/>
              </a:rPr>
              <a:t> </a:t>
            </a:r>
            <a:r>
              <a:rPr lang="en-US" err="1">
                <a:ea typeface="Calibri"/>
                <a:cs typeface="Calibri"/>
              </a:rPr>
              <a:t>productiviteit</a:t>
            </a:r>
            <a:endParaRPr lang="en-US" dirty="0" err="1">
              <a:ea typeface="Calibri"/>
              <a:cs typeface="Calibri"/>
            </a:endParaRPr>
          </a:p>
          <a:p>
            <a:pPr marL="171450" indent="-171450">
              <a:buFont typeface="Calibri"/>
              <a:buChar char="-"/>
            </a:pPr>
            <a:r>
              <a:rPr lang="en-US">
                <a:ea typeface="Calibri"/>
                <a:cs typeface="Calibri"/>
              </a:rPr>
              <a:t>Minder </a:t>
            </a:r>
            <a:r>
              <a:rPr lang="en-US" err="1">
                <a:ea typeface="Calibri"/>
                <a:cs typeface="Calibri"/>
              </a:rPr>
              <a:t>verloop</a:t>
            </a:r>
            <a:endParaRPr lang="en-US" dirty="0" err="1">
              <a:ea typeface="Calibri"/>
              <a:cs typeface="Calibri"/>
            </a:endParaRPr>
          </a:p>
          <a:p>
            <a:pPr marL="171450" indent="-171450">
              <a:buFont typeface="Calibri"/>
              <a:buChar char="-"/>
            </a:pPr>
            <a:r>
              <a:rPr lang="en-US" err="1">
                <a:ea typeface="Calibri"/>
                <a:cs typeface="Calibri"/>
              </a:rPr>
              <a:t>Aantrekkelijker</a:t>
            </a:r>
            <a:r>
              <a:rPr lang="en-US" dirty="0">
                <a:ea typeface="Calibri"/>
                <a:cs typeface="Calibri"/>
              </a:rPr>
              <a:t> </a:t>
            </a:r>
            <a:r>
              <a:rPr lang="en-US" err="1">
                <a:ea typeface="Calibri"/>
                <a:cs typeface="Calibri"/>
              </a:rPr>
              <a:t>werkgever</a:t>
            </a:r>
            <a:endParaRPr lang="en-US">
              <a:ea typeface="Calibri"/>
              <a:cs typeface="Calibri"/>
            </a:endParaRPr>
          </a:p>
          <a:p>
            <a:pPr marL="171450" indent="-171450">
              <a:buFont typeface="Calibri"/>
              <a:buChar char="-"/>
            </a:pPr>
            <a:r>
              <a:rPr lang="en-US" dirty="0">
                <a:ea typeface="Calibri"/>
                <a:cs typeface="Calibri"/>
              </a:rPr>
              <a:t>Meer </a:t>
            </a:r>
            <a:r>
              <a:rPr lang="en-US" dirty="0" err="1">
                <a:ea typeface="Calibri"/>
                <a:cs typeface="Calibri"/>
              </a:rPr>
              <a:t>innovatie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creativiteit</a:t>
            </a:r>
          </a:p>
          <a:p>
            <a:pPr marL="171450" indent="-171450">
              <a:buFont typeface="Calibri"/>
              <a:buChar char="-"/>
            </a:pPr>
            <a:endParaRPr lang="en-US" dirty="0">
              <a:ea typeface="Calibri"/>
              <a:cs typeface="Calibri"/>
            </a:endParaRPr>
          </a:p>
          <a:p>
            <a:r>
              <a:rPr lang="en-US" b="1" err="1">
                <a:ea typeface="Calibri"/>
                <a:cs typeface="Calibri"/>
              </a:rPr>
              <a:t>Juridische</a:t>
            </a:r>
            <a:r>
              <a:rPr lang="en-US" b="1" dirty="0">
                <a:ea typeface="Calibri"/>
                <a:cs typeface="Calibri"/>
              </a:rPr>
              <a:t> </a:t>
            </a:r>
            <a:r>
              <a:rPr lang="en-US" b="1" err="1">
                <a:ea typeface="Calibri"/>
                <a:cs typeface="Calibri"/>
              </a:rPr>
              <a:t>argumenten</a:t>
            </a:r>
            <a:endParaRPr lang="en-US" b="1" dirty="0" err="1">
              <a:ea typeface="Calibri"/>
              <a:cs typeface="Calibri"/>
            </a:endParaRPr>
          </a:p>
          <a:p>
            <a:pPr marL="171450" indent="-171450">
              <a:buFont typeface="Calibri"/>
              <a:buChar char="-"/>
            </a:pPr>
            <a:r>
              <a:rPr lang="en-US" dirty="0" err="1">
                <a:ea typeface="Calibri"/>
                <a:cs typeface="Calibri"/>
              </a:rPr>
              <a:t>Naleving</a:t>
            </a:r>
            <a:r>
              <a:rPr lang="en-US" dirty="0">
                <a:ea typeface="Calibri"/>
                <a:cs typeface="Calibri"/>
              </a:rPr>
              <a:t> van de </a:t>
            </a:r>
            <a:r>
              <a:rPr lang="en-US" dirty="0" err="1">
                <a:ea typeface="Calibri"/>
                <a:cs typeface="Calibri"/>
              </a:rPr>
              <a:t>arbowet</a:t>
            </a:r>
          </a:p>
          <a:p>
            <a:pPr marL="171450" indent="-171450">
              <a:buFont typeface="Calibri"/>
              <a:buChar char="-"/>
            </a:pPr>
            <a:r>
              <a:rPr lang="en-US" dirty="0">
                <a:ea typeface="Calibri"/>
                <a:cs typeface="Calibri"/>
              </a:rPr>
              <a:t>Staat in de </a:t>
            </a:r>
            <a:r>
              <a:rPr lang="en-US" err="1">
                <a:ea typeface="Calibri"/>
                <a:cs typeface="Calibri"/>
              </a:rPr>
              <a:t>nieuwe</a:t>
            </a:r>
            <a:r>
              <a:rPr lang="en-US" dirty="0">
                <a:ea typeface="Calibri"/>
                <a:cs typeface="Calibri"/>
              </a:rPr>
              <a:t> CAO</a:t>
            </a:r>
          </a:p>
          <a:p>
            <a:pPr marL="171450" indent="-171450">
              <a:buFont typeface="Calibri"/>
              <a:buChar char="-"/>
            </a:pPr>
            <a:r>
              <a:rPr lang="en-US" dirty="0" err="1">
                <a:ea typeface="Calibri"/>
                <a:cs typeface="Calibri"/>
              </a:rPr>
              <a:t>Preventie</a:t>
            </a:r>
            <a:r>
              <a:rPr lang="en-US" dirty="0">
                <a:ea typeface="Calibri"/>
                <a:cs typeface="Calibri"/>
              </a:rPr>
              <a:t> van </a:t>
            </a:r>
            <a:r>
              <a:rPr lang="en-US" dirty="0" err="1">
                <a:ea typeface="Calibri"/>
                <a:cs typeface="Calibri"/>
              </a:rPr>
              <a:t>arbeidsconflicten</a:t>
            </a:r>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412158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89231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D538EFE-4CD2-8946-93B1-24C2B5C2DF9D}"/>
              </a:ext>
            </a:extLst>
          </p:cNvPr>
          <p:cNvSpPr/>
          <p:nvPr userDrawn="1"/>
        </p:nvSpPr>
        <p:spPr>
          <a:xfrm rot="-600000">
            <a:off x="1937117" y="3931190"/>
            <a:ext cx="11421220" cy="3948440"/>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2" name="Rounded Rectangle 1">
            <a:extLst>
              <a:ext uri="{FF2B5EF4-FFF2-40B4-BE49-F238E27FC236}">
                <a16:creationId xmlns:a16="http://schemas.microsoft.com/office/drawing/2014/main" id="{78689983-030D-DE43-9D36-9837FA95BF47}"/>
              </a:ext>
            </a:extLst>
          </p:cNvPr>
          <p:cNvSpPr/>
          <p:nvPr userDrawn="1"/>
        </p:nvSpPr>
        <p:spPr>
          <a:xfrm rot="-600000">
            <a:off x="-834646" y="4395858"/>
            <a:ext cx="4356933" cy="2989662"/>
          </a:xfrm>
          <a:prstGeom prst="roundRect">
            <a:avLst>
              <a:gd name="adj" fmla="val 109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sp>
        <p:nvSpPr>
          <p:cNvPr id="3" name="Title 1">
            <a:extLst>
              <a:ext uri="{FF2B5EF4-FFF2-40B4-BE49-F238E27FC236}">
                <a16:creationId xmlns:a16="http://schemas.microsoft.com/office/drawing/2014/main" id="{CCDEF7EF-3947-BBD0-F20F-90B44F92AF67}"/>
              </a:ext>
            </a:extLst>
          </p:cNvPr>
          <p:cNvSpPr>
            <a:spLocks noGrp="1"/>
          </p:cNvSpPr>
          <p:nvPr>
            <p:ph type="title"/>
          </p:nvPr>
        </p:nvSpPr>
        <p:spPr>
          <a:xfrm>
            <a:off x="831852" y="1293145"/>
            <a:ext cx="10520362" cy="1152968"/>
          </a:xfrm>
          <a:prstGeom prst="rect">
            <a:avLst/>
          </a:prstGeom>
        </p:spPr>
        <p:txBody>
          <a:bodyPr lIns="0" tIns="0" rIns="0" bIns="0" anchor="t" anchorCtr="0">
            <a:noAutofit/>
          </a:bodyPr>
          <a:lstStyle>
            <a:lvl1pPr>
              <a:defRPr sz="5400" b="1" i="0">
                <a:solidFill>
                  <a:schemeClr val="bg1"/>
                </a:solidFill>
                <a:latin typeface="Century Gothic" panose="020B0502020202020204" pitchFamily="34" charset="0"/>
              </a:defRPr>
            </a:lvl1pPr>
          </a:lstStyle>
          <a:p>
            <a:r>
              <a:rPr lang="en-US" dirty="0"/>
              <a:t>Click to edit Master title style</a:t>
            </a:r>
          </a:p>
        </p:txBody>
      </p:sp>
      <p:pic>
        <p:nvPicPr>
          <p:cNvPr id="8" name="Graphic 7">
            <a:extLst>
              <a:ext uri="{FF2B5EF4-FFF2-40B4-BE49-F238E27FC236}">
                <a16:creationId xmlns:a16="http://schemas.microsoft.com/office/drawing/2014/main" id="{D0F22098-55FA-DDAB-3564-E9DAE5F130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876800"/>
            <a:ext cx="2845252" cy="1362852"/>
          </a:xfrm>
          <a:prstGeom prst="rect">
            <a:avLst/>
          </a:prstGeom>
        </p:spPr>
      </p:pic>
      <p:pic>
        <p:nvPicPr>
          <p:cNvPr id="11" name="Graphic 10">
            <a:extLst>
              <a:ext uri="{FF2B5EF4-FFF2-40B4-BE49-F238E27FC236}">
                <a16:creationId xmlns:a16="http://schemas.microsoft.com/office/drawing/2014/main" id="{204BCC04-CBAA-9A97-9947-0C91AA416D9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7966" y="4876800"/>
            <a:ext cx="2974064" cy="758260"/>
          </a:xfrm>
          <a:prstGeom prst="rect">
            <a:avLst/>
          </a:prstGeom>
        </p:spPr>
      </p:pic>
      <p:sp>
        <p:nvSpPr>
          <p:cNvPr id="15" name="Text Placeholder 14">
            <a:extLst>
              <a:ext uri="{FF2B5EF4-FFF2-40B4-BE49-F238E27FC236}">
                <a16:creationId xmlns:a16="http://schemas.microsoft.com/office/drawing/2014/main" id="{4931CDFC-F58F-E8F7-312A-9B36B81A0771}"/>
              </a:ext>
            </a:extLst>
          </p:cNvPr>
          <p:cNvSpPr>
            <a:spLocks noGrp="1"/>
          </p:cNvSpPr>
          <p:nvPr>
            <p:ph type="body" sz="quarter" idx="10" hasCustomPrompt="1"/>
          </p:nvPr>
        </p:nvSpPr>
        <p:spPr>
          <a:xfrm>
            <a:off x="838201" y="2969545"/>
            <a:ext cx="5833829" cy="230855"/>
          </a:xfrm>
        </p:spPr>
        <p:txBody>
          <a:bodyPr>
            <a:noAutofit/>
          </a:bodyPr>
          <a:lstStyle>
            <a:lvl1pPr marL="0" indent="0">
              <a:buNone/>
              <a:defRPr sz="1800" b="1" i="0">
                <a:solidFill>
                  <a:schemeClr val="bg1"/>
                </a:solidFill>
                <a:latin typeface="Century Gothic" panose="020B0502020202020204" pitchFamily="34" charset="0"/>
              </a:defRPr>
            </a:lvl1pPr>
          </a:lstStyle>
          <a:p>
            <a:pPr lvl="0"/>
            <a:r>
              <a:rPr lang="en-GB" dirty="0" err="1"/>
              <a:t>Spreker</a:t>
            </a:r>
            <a:endParaRPr lang="en-GB" dirty="0"/>
          </a:p>
        </p:txBody>
      </p:sp>
      <p:sp>
        <p:nvSpPr>
          <p:cNvPr id="17" name="Text Placeholder 14">
            <a:extLst>
              <a:ext uri="{FF2B5EF4-FFF2-40B4-BE49-F238E27FC236}">
                <a16:creationId xmlns:a16="http://schemas.microsoft.com/office/drawing/2014/main" id="{7CDBEAA3-B6E9-11E7-A177-2BBAC132AD4C}"/>
              </a:ext>
            </a:extLst>
          </p:cNvPr>
          <p:cNvSpPr>
            <a:spLocks noGrp="1"/>
          </p:cNvSpPr>
          <p:nvPr>
            <p:ph type="body" sz="quarter" idx="11" hasCustomPrompt="1"/>
          </p:nvPr>
        </p:nvSpPr>
        <p:spPr>
          <a:xfrm>
            <a:off x="831851" y="3271170"/>
            <a:ext cx="5833829" cy="230855"/>
          </a:xfrm>
        </p:spPr>
        <p:txBody>
          <a:bodyPr>
            <a:noAutofit/>
          </a:bodyPr>
          <a:lstStyle>
            <a:lvl1pPr marL="0" indent="0">
              <a:buNone/>
              <a:defRPr sz="1800" b="0" i="0">
                <a:solidFill>
                  <a:schemeClr val="bg1"/>
                </a:solidFill>
                <a:latin typeface="Century Gothic" panose="020B0502020202020204" pitchFamily="34" charset="0"/>
              </a:defRPr>
            </a:lvl1pPr>
          </a:lstStyle>
          <a:p>
            <a:pPr lvl="0"/>
            <a:r>
              <a:rPr lang="en-GB" dirty="0"/>
              <a:t>Datum</a:t>
            </a:r>
          </a:p>
        </p:txBody>
      </p:sp>
    </p:spTree>
    <p:extLst>
      <p:ext uri="{BB962C8B-B14F-4D97-AF65-F5344CB8AC3E}">
        <p14:creationId xmlns:p14="http://schemas.microsoft.com/office/powerpoint/2010/main" val="2482807357"/>
      </p:ext>
    </p:extLst>
  </p:cSld>
  <p:clrMapOvr>
    <a:masterClrMapping/>
  </p:clrMapOvr>
  <p:extLst>
    <p:ext uri="{DCECCB84-F9BA-43D5-87BE-67443E8EF086}">
      <p15:sldGuideLst xmlns:p15="http://schemas.microsoft.com/office/powerpoint/2012/main">
        <p15:guide id="1" pos="7151" userDrawn="1">
          <p15:clr>
            <a:srgbClr val="FBAE40"/>
          </p15:clr>
        </p15:guide>
        <p15:guide id="2" pos="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nker Dubbel Speciaa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F410286-ABC2-7446-EC5B-7A327E917CC1}"/>
              </a:ext>
            </a:extLst>
          </p:cNvPr>
          <p:cNvSpPr/>
          <p:nvPr userDrawn="1"/>
        </p:nvSpPr>
        <p:spPr>
          <a:xfrm>
            <a:off x="6103159"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entury Gothic" panose="020B0502020202020204" pitchFamily="34" charset="0"/>
            </a:endParaRPr>
          </a:p>
        </p:txBody>
      </p:sp>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3" name="Content Placeholder 2"/>
          <p:cNvSpPr>
            <a:spLocks noGrp="1"/>
          </p:cNvSpPr>
          <p:nvPr>
            <p:ph idx="1" hasCustomPrompt="1"/>
          </p:nvPr>
        </p:nvSpPr>
        <p:spPr>
          <a:xfrm>
            <a:off x="650434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dirty="0"/>
              <a:t>Uitleg</a:t>
            </a:r>
          </a:p>
        </p:txBody>
      </p:sp>
      <p:pic>
        <p:nvPicPr>
          <p:cNvPr id="14" name="Graphic 13">
            <a:extLst>
              <a:ext uri="{FF2B5EF4-FFF2-40B4-BE49-F238E27FC236}">
                <a16:creationId xmlns:a16="http://schemas.microsoft.com/office/drawing/2014/main" id="{0E299493-596F-55DE-91CA-8F1A4EB4D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35190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Rood">
    <p:bg>
      <p:bgPr>
        <a:solidFill>
          <a:schemeClr val="tx1"/>
        </a:solidFill>
        <a:effectLst/>
      </p:bgPr>
    </p:b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07267" y="-589010"/>
            <a:ext cx="11223467" cy="5893458"/>
          </a:xfrm>
          <a:prstGeom prst="roundRect">
            <a:avLst>
              <a:gd name="adj" fmla="val 64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2026656"/>
            <a:ext cx="6734961"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2709000"/>
            <a:ext cx="6731444" cy="720000"/>
          </a:xfrm>
        </p:spPr>
        <p:txBody>
          <a:bodyPr>
            <a:normAutofit/>
          </a:bodyPr>
          <a:lstStyle>
            <a:lvl1pPr marL="0" indent="0">
              <a:buNone/>
              <a:defRPr sz="1800">
                <a:solidFill>
                  <a:schemeClr val="bg1"/>
                </a:solidFill>
              </a:defRPr>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390393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dstuk Groen">
    <p:bg>
      <p:bgPr>
        <a:solidFill>
          <a:schemeClr val="tx1"/>
        </a:solidFill>
        <a:effectLst/>
      </p:bgPr>
    </p:b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07267" y="-589010"/>
            <a:ext cx="11223467" cy="5893458"/>
          </a:xfrm>
          <a:prstGeom prst="roundRect">
            <a:avLst>
              <a:gd name="adj" fmla="val 64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2026656"/>
            <a:ext cx="6734961"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2709000"/>
            <a:ext cx="6731444" cy="720000"/>
          </a:xfrm>
        </p:spPr>
        <p:txBody>
          <a:bodyPr>
            <a:normAutofit/>
          </a:bodyPr>
          <a:lstStyle>
            <a:lvl1pPr marL="0" indent="0">
              <a:buNone/>
              <a:defRPr sz="1800">
                <a:solidFill>
                  <a:schemeClr val="tx1"/>
                </a:solidFill>
              </a:defRPr>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15422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stul Blauw">
    <p:bg>
      <p:bgPr>
        <a:solidFill>
          <a:schemeClr val="tx1"/>
        </a:solidFill>
        <a:effectLst/>
      </p:bgPr>
    </p:b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07267" y="-589010"/>
            <a:ext cx="11223467" cy="5893458"/>
          </a:xfrm>
          <a:prstGeom prst="roundRect">
            <a:avLst>
              <a:gd name="adj" fmla="val 64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2026656"/>
            <a:ext cx="6734961"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2709000"/>
            <a:ext cx="6731444" cy="720000"/>
          </a:xfrm>
        </p:spPr>
        <p:txBody>
          <a:bodyPr>
            <a:normAutofit/>
          </a:bodyPr>
          <a:lstStyle>
            <a:lvl1pPr marL="0" indent="0">
              <a:buNone/>
              <a:defRPr sz="1800">
                <a:solidFill>
                  <a:schemeClr val="bg1"/>
                </a:solidFill>
              </a:defRPr>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8404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iter">
    <p:bg>
      <p:bgPr>
        <a:solidFill>
          <a:schemeClr val="tx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AD538EFE-4CD2-8946-93B1-24C2B5C2DF9D}"/>
              </a:ext>
            </a:extLst>
          </p:cNvPr>
          <p:cNvSpPr/>
          <p:nvPr userDrawn="1"/>
        </p:nvSpPr>
        <p:spPr>
          <a:xfrm rot="-600000">
            <a:off x="1937117" y="3931190"/>
            <a:ext cx="11421220" cy="3948440"/>
          </a:xfrm>
          <a:prstGeom prst="roundRect">
            <a:avLst>
              <a:gd name="adj" fmla="val 96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2" name="Rounded Rectangle 1">
            <a:extLst>
              <a:ext uri="{FF2B5EF4-FFF2-40B4-BE49-F238E27FC236}">
                <a16:creationId xmlns:a16="http://schemas.microsoft.com/office/drawing/2014/main" id="{78689983-030D-DE43-9D36-9837FA95BF47}"/>
              </a:ext>
            </a:extLst>
          </p:cNvPr>
          <p:cNvSpPr/>
          <p:nvPr userDrawn="1"/>
        </p:nvSpPr>
        <p:spPr>
          <a:xfrm rot="-600000">
            <a:off x="-834646" y="4395858"/>
            <a:ext cx="4356933" cy="2989662"/>
          </a:xfrm>
          <a:prstGeom prst="roundRect">
            <a:avLst>
              <a:gd name="adj" fmla="val 10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pic>
        <p:nvPicPr>
          <p:cNvPr id="8" name="Graphic 7">
            <a:extLst>
              <a:ext uri="{FF2B5EF4-FFF2-40B4-BE49-F238E27FC236}">
                <a16:creationId xmlns:a16="http://schemas.microsoft.com/office/drawing/2014/main" id="{D0F22098-55FA-DDAB-3564-E9DAE5F130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876800"/>
            <a:ext cx="2845252" cy="1362852"/>
          </a:xfrm>
          <a:prstGeom prst="rect">
            <a:avLst/>
          </a:prstGeom>
        </p:spPr>
      </p:pic>
      <p:pic>
        <p:nvPicPr>
          <p:cNvPr id="11" name="Graphic 10">
            <a:extLst>
              <a:ext uri="{FF2B5EF4-FFF2-40B4-BE49-F238E27FC236}">
                <a16:creationId xmlns:a16="http://schemas.microsoft.com/office/drawing/2014/main" id="{204BCC04-CBAA-9A97-9947-0C91AA416D9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7966" y="4876800"/>
            <a:ext cx="2974064" cy="758260"/>
          </a:xfrm>
          <a:prstGeom prst="rect">
            <a:avLst/>
          </a:prstGeom>
        </p:spPr>
      </p:pic>
      <p:sp>
        <p:nvSpPr>
          <p:cNvPr id="15" name="Text Placeholder 14">
            <a:extLst>
              <a:ext uri="{FF2B5EF4-FFF2-40B4-BE49-F238E27FC236}">
                <a16:creationId xmlns:a16="http://schemas.microsoft.com/office/drawing/2014/main" id="{4931CDFC-F58F-E8F7-312A-9B36B81A0771}"/>
              </a:ext>
            </a:extLst>
          </p:cNvPr>
          <p:cNvSpPr>
            <a:spLocks noGrp="1"/>
          </p:cNvSpPr>
          <p:nvPr>
            <p:ph type="body" sz="quarter" idx="10" hasCustomPrompt="1"/>
          </p:nvPr>
        </p:nvSpPr>
        <p:spPr>
          <a:xfrm>
            <a:off x="3697966" y="706551"/>
            <a:ext cx="3994144" cy="230855"/>
          </a:xfrm>
        </p:spPr>
        <p:txBody>
          <a:bodyPr>
            <a:noAutofit/>
          </a:bodyPr>
          <a:lstStyle>
            <a:lvl1pPr marL="0" indent="0">
              <a:buNone/>
              <a:defRPr sz="1600" b="1" i="0">
                <a:solidFill>
                  <a:schemeClr val="bg1"/>
                </a:solidFill>
                <a:latin typeface="Century Gothic" panose="020B0502020202020204" pitchFamily="34" charset="0"/>
              </a:defRPr>
            </a:lvl1pPr>
          </a:lstStyle>
          <a:p>
            <a:pPr lvl="0"/>
            <a:r>
              <a:rPr lang="en-GB" dirty="0" err="1"/>
              <a:t>Spreker</a:t>
            </a:r>
            <a:endParaRPr lang="en-GB" dirty="0"/>
          </a:p>
        </p:txBody>
      </p:sp>
      <p:sp>
        <p:nvSpPr>
          <p:cNvPr id="17" name="Text Placeholder 14">
            <a:extLst>
              <a:ext uri="{FF2B5EF4-FFF2-40B4-BE49-F238E27FC236}">
                <a16:creationId xmlns:a16="http://schemas.microsoft.com/office/drawing/2014/main" id="{7CDBEAA3-B6E9-11E7-A177-2BBAC132AD4C}"/>
              </a:ext>
            </a:extLst>
          </p:cNvPr>
          <p:cNvSpPr>
            <a:spLocks noGrp="1"/>
          </p:cNvSpPr>
          <p:nvPr>
            <p:ph type="body" sz="quarter" idx="11" hasCustomPrompt="1"/>
          </p:nvPr>
        </p:nvSpPr>
        <p:spPr>
          <a:xfrm>
            <a:off x="3697966" y="948270"/>
            <a:ext cx="3994144" cy="230855"/>
          </a:xfrm>
        </p:spPr>
        <p:txBody>
          <a:bodyPr>
            <a:noAutofit/>
          </a:bodyPr>
          <a:lstStyle>
            <a:lvl1pPr marL="0" indent="0">
              <a:buNone/>
              <a:defRPr sz="1600" b="0" i="0">
                <a:solidFill>
                  <a:schemeClr val="bg1"/>
                </a:solidFill>
                <a:latin typeface="Century Gothic" panose="020B0502020202020204" pitchFamily="34" charset="0"/>
              </a:defRPr>
            </a:lvl1pPr>
          </a:lstStyle>
          <a:p>
            <a:pPr lvl="0"/>
            <a:r>
              <a:rPr lang="en-GB" dirty="0" err="1"/>
              <a:t>Persoonlijke</a:t>
            </a:r>
            <a:r>
              <a:rPr lang="en-GB" dirty="0"/>
              <a:t> </a:t>
            </a:r>
            <a:r>
              <a:rPr lang="en-GB" dirty="0" err="1"/>
              <a:t>gegevens</a:t>
            </a:r>
            <a:endParaRPr lang="en-GB" dirty="0"/>
          </a:p>
        </p:txBody>
      </p:sp>
      <p:grpSp>
        <p:nvGrpSpPr>
          <p:cNvPr id="4" name="Group 3">
            <a:extLst>
              <a:ext uri="{FF2B5EF4-FFF2-40B4-BE49-F238E27FC236}">
                <a16:creationId xmlns:a16="http://schemas.microsoft.com/office/drawing/2014/main" id="{2727DE61-1208-B33B-88BA-43B77DE26FCB}"/>
              </a:ext>
            </a:extLst>
          </p:cNvPr>
          <p:cNvGrpSpPr/>
          <p:nvPr userDrawn="1"/>
        </p:nvGrpSpPr>
        <p:grpSpPr>
          <a:xfrm>
            <a:off x="838201" y="689789"/>
            <a:ext cx="3291114" cy="1966325"/>
            <a:chOff x="1819686" y="556015"/>
            <a:chExt cx="4141695" cy="2465432"/>
          </a:xfrm>
        </p:grpSpPr>
        <p:sp>
          <p:nvSpPr>
            <p:cNvPr id="6" name="TextBox 5">
              <a:extLst>
                <a:ext uri="{FF2B5EF4-FFF2-40B4-BE49-F238E27FC236}">
                  <a16:creationId xmlns:a16="http://schemas.microsoft.com/office/drawing/2014/main" id="{79DB2521-2100-ED4A-9C6E-9E8511EFFA83}"/>
                </a:ext>
              </a:extLst>
            </p:cNvPr>
            <p:cNvSpPr txBox="1"/>
            <p:nvPr/>
          </p:nvSpPr>
          <p:spPr>
            <a:xfrm>
              <a:off x="1819686" y="556015"/>
              <a:ext cx="4141695" cy="2215991"/>
            </a:xfrm>
            <a:prstGeom prst="rect">
              <a:avLst/>
            </a:prstGeom>
            <a:noFill/>
          </p:spPr>
          <p:txBody>
            <a:bodyPr wrap="square" lIns="0" tIns="0" rIns="0" bIns="0" rtlCol="0">
              <a:spAutoFit/>
            </a:bodyPr>
            <a:lstStyle/>
            <a:p>
              <a:r>
                <a:rPr lang="de" sz="1600" dirty="0" err="1">
                  <a:solidFill>
                    <a:schemeClr val="bg1"/>
                  </a:solidFill>
                  <a:latin typeface="Century Gothic" panose="020B0502020202020204" pitchFamily="34" charset="0"/>
                </a:rPr>
                <a:t>Fluwelen</a:t>
              </a:r>
              <a:r>
                <a:rPr lang="de" sz="1600" dirty="0">
                  <a:solidFill>
                    <a:schemeClr val="bg1"/>
                  </a:solidFill>
                  <a:latin typeface="Century Gothic" panose="020B0502020202020204" pitchFamily="34" charset="0"/>
                </a:rPr>
                <a:t> </a:t>
              </a:r>
              <a:r>
                <a:rPr lang="de" sz="1600" dirty="0" err="1">
                  <a:solidFill>
                    <a:schemeClr val="bg1"/>
                  </a:solidFill>
                  <a:latin typeface="Century Gothic" panose="020B0502020202020204" pitchFamily="34" charset="0"/>
                </a:rPr>
                <a:t>Burgwal</a:t>
              </a:r>
              <a:r>
                <a:rPr lang="de" sz="1600" dirty="0">
                  <a:solidFill>
                    <a:schemeClr val="bg1"/>
                  </a:solidFill>
                  <a:latin typeface="Century Gothic" panose="020B0502020202020204" pitchFamily="34" charset="0"/>
                </a:rPr>
                <a:t> 58</a:t>
              </a:r>
            </a:p>
            <a:p>
              <a:r>
                <a:rPr lang="de" sz="1600" dirty="0">
                  <a:solidFill>
                    <a:schemeClr val="bg1"/>
                  </a:solidFill>
                  <a:latin typeface="Century Gothic" panose="020B0502020202020204" pitchFamily="34" charset="0"/>
                </a:rPr>
                <a:t>Postbus 11560</a:t>
              </a:r>
            </a:p>
            <a:p>
              <a:r>
                <a:rPr lang="de" sz="1600" dirty="0">
                  <a:solidFill>
                    <a:schemeClr val="bg1"/>
                  </a:solidFill>
                  <a:latin typeface="Century Gothic" panose="020B0502020202020204" pitchFamily="34" charset="0"/>
                </a:rPr>
                <a:t>2502 AN Den Haag</a:t>
              </a:r>
            </a:p>
            <a:p>
              <a:endParaRPr lang="de" sz="1600" dirty="0">
                <a:solidFill>
                  <a:schemeClr val="bg1"/>
                </a:solidFill>
                <a:latin typeface="Century Gothic" panose="020B0502020202020204" pitchFamily="34" charset="0"/>
              </a:endParaRPr>
            </a:p>
            <a:p>
              <a:r>
                <a:rPr lang="de" sz="1600" dirty="0">
                  <a:solidFill>
                    <a:schemeClr val="bg1"/>
                  </a:solidFill>
                  <a:latin typeface="Century Gothic" panose="020B0502020202020204" pitchFamily="34" charset="0"/>
                </a:rPr>
                <a:t>070 763 00 30</a:t>
              </a:r>
            </a:p>
            <a:p>
              <a:endParaRPr lang="de" sz="1600" dirty="0">
                <a:solidFill>
                  <a:schemeClr val="bg1"/>
                </a:solidFill>
                <a:latin typeface="Century Gothic" panose="020B0502020202020204" pitchFamily="34" charset="0"/>
              </a:endParaRPr>
            </a:p>
            <a:p>
              <a:r>
                <a:rPr lang="de" sz="1600" dirty="0" err="1">
                  <a:solidFill>
                    <a:schemeClr val="bg1"/>
                  </a:solidFill>
                  <a:latin typeface="Century Gothic" panose="020B0502020202020204" pitchFamily="34" charset="0"/>
                </a:rPr>
                <a:t>secretariaat@aeno.nl</a:t>
              </a:r>
              <a:endParaRPr lang="de" sz="1600" dirty="0">
                <a:solidFill>
                  <a:schemeClr val="bg1"/>
                </a:solidFill>
                <a:latin typeface="Century Gothic" panose="020B0502020202020204" pitchFamily="34" charset="0"/>
              </a:endParaRPr>
            </a:p>
            <a:p>
              <a:r>
                <a:rPr lang="de" sz="1600" dirty="0" err="1">
                  <a:solidFill>
                    <a:schemeClr val="bg1"/>
                  </a:solidFill>
                  <a:latin typeface="Century Gothic" panose="020B0502020202020204" pitchFamily="34" charset="0"/>
                </a:rPr>
                <a:t>www.aeno.nl</a:t>
              </a:r>
              <a:endParaRPr lang="de" sz="1600" dirty="0">
                <a:solidFill>
                  <a:schemeClr val="bg1"/>
                </a:solidFill>
                <a:latin typeface="Century Gothic" panose="020B0502020202020204" pitchFamily="34" charset="0"/>
              </a:endParaRPr>
            </a:p>
            <a:p>
              <a:endParaRPr lang="en-US" sz="1600" dirty="0">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F4B68F28-A22A-774C-A735-B7D585188F2B}"/>
                </a:ext>
              </a:extLst>
            </p:cNvPr>
            <p:cNvCxnSpPr>
              <a:cxnSpLocks/>
            </p:cNvCxnSpPr>
            <p:nvPr/>
          </p:nvCxnSpPr>
          <p:spPr>
            <a:xfrm>
              <a:off x="1819686" y="3021447"/>
              <a:ext cx="1632054" cy="0"/>
            </a:xfrm>
            <a:prstGeom prst="line">
              <a:avLst/>
            </a:prstGeom>
            <a:ln w="12700">
              <a:solidFill>
                <a:srgbClr val="42F7A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782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 Speciaal Lee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1"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9" y="1015200"/>
            <a:ext cx="10512424" cy="720000"/>
          </a:xfrm>
        </p:spPr>
        <p:txBody>
          <a:bodyPr>
            <a:normAutofit/>
          </a:bodyPr>
          <a:lstStyle>
            <a:lvl1pPr marL="0" indent="0">
              <a:buNone/>
              <a:defRPr sz="1800">
                <a:solidFill>
                  <a:schemeClr val="bg1"/>
                </a:solidFill>
              </a:defRPr>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157880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 Speciaal Dubb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F410286-ABC2-7446-EC5B-7A327E917CC1}"/>
              </a:ext>
            </a:extLst>
          </p:cNvPr>
          <p:cNvSpPr/>
          <p:nvPr userDrawn="1"/>
        </p:nvSpPr>
        <p:spPr>
          <a:xfrm>
            <a:off x="0" y="1"/>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entury Gothic" panose="020B0502020202020204" pitchFamily="34" charset="0"/>
            </a:endParaRPr>
          </a:p>
        </p:txBody>
      </p:sp>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dirty="0"/>
              <a:t>Uitleg</a:t>
            </a:r>
          </a:p>
        </p:txBody>
      </p:sp>
      <p:pic>
        <p:nvPicPr>
          <p:cNvPr id="14" name="Graphic 13">
            <a:extLst>
              <a:ext uri="{FF2B5EF4-FFF2-40B4-BE49-F238E27FC236}">
                <a16:creationId xmlns:a16="http://schemas.microsoft.com/office/drawing/2014/main" id="{0E299493-596F-55DE-91CA-8F1A4EB4D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Content Placeholder 2">
            <a:extLst>
              <a:ext uri="{FF2B5EF4-FFF2-40B4-BE49-F238E27FC236}">
                <a16:creationId xmlns:a16="http://schemas.microsoft.com/office/drawing/2014/main" id="{57BF3071-9828-3BAA-0AA0-8604DE7E6B84}"/>
              </a:ext>
            </a:extLst>
          </p:cNvPr>
          <p:cNvSpPr>
            <a:spLocks noGrp="1"/>
          </p:cNvSpPr>
          <p:nvPr>
            <p:ph idx="1" hasCustomPrompt="1"/>
          </p:nvPr>
        </p:nvSpPr>
        <p:spPr>
          <a:xfrm>
            <a:off x="6504342" y="2088000"/>
            <a:ext cx="4860000" cy="4153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81C0AAAA-979C-33DE-E1B9-4BA512CB3A24}"/>
              </a:ext>
            </a:extLst>
          </p:cNvPr>
          <p:cNvSpPr>
            <a:spLocks noGrp="1"/>
          </p:cNvSpPr>
          <p:nvPr>
            <p:ph idx="10" hasCustomPrompt="1"/>
          </p:nvPr>
        </p:nvSpPr>
        <p:spPr>
          <a:xfrm>
            <a:off x="842022" y="2088000"/>
            <a:ext cx="4860000" cy="4153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1488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eld 1">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156"/>
            <a:ext cx="6496567" cy="2341702"/>
            <a:chOff x="391811" y="3327607"/>
            <a:chExt cx="9396091" cy="3386841"/>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1158" y="3327607"/>
              <a:ext cx="6636744" cy="3386841"/>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2" name="Titel 1">
            <a:extLst>
              <a:ext uri="{FF2B5EF4-FFF2-40B4-BE49-F238E27FC236}">
                <a16:creationId xmlns:a16="http://schemas.microsoft.com/office/drawing/2014/main" id="{AEF770E7-0A31-6601-AAA1-065B024CB19B}"/>
              </a:ext>
            </a:extLst>
          </p:cNvPr>
          <p:cNvSpPr>
            <a:spLocks noGrp="1"/>
          </p:cNvSpPr>
          <p:nvPr>
            <p:ph type="title" hasCustomPrompt="1"/>
          </p:nvPr>
        </p:nvSpPr>
        <p:spPr>
          <a:xfrm>
            <a:off x="7344000" y="684000"/>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8" name="Tijdelijke aanduiding voor afbeelding 6">
            <a:extLst>
              <a:ext uri="{FF2B5EF4-FFF2-40B4-BE49-F238E27FC236}">
                <a16:creationId xmlns:a16="http://schemas.microsoft.com/office/drawing/2014/main" id="{48D5431F-8B1A-71F1-6DF6-72590CDD99E4}"/>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1268536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389970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35120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tx1"/>
        </a:solidFill>
        <a:effectLst/>
      </p:bgPr>
    </p:bg>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0BB27A1D-484D-D6F8-7602-9400AAA68F54}"/>
              </a:ext>
            </a:extLst>
          </p:cNvPr>
          <p:cNvSpPr/>
          <p:nvPr userDrawn="1"/>
        </p:nvSpPr>
        <p:spPr>
          <a:xfrm rot="21311498">
            <a:off x="-912945" y="-838410"/>
            <a:ext cx="10302922" cy="2601345"/>
          </a:xfrm>
          <a:prstGeom prst="roundRect">
            <a:avLst>
              <a:gd name="adj" fmla="val 1167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Title 1">
            <a:extLst>
              <a:ext uri="{FF2B5EF4-FFF2-40B4-BE49-F238E27FC236}">
                <a16:creationId xmlns:a16="http://schemas.microsoft.com/office/drawing/2014/main" id="{E8F93E84-CD16-A91B-63F7-AB7E90CBC589}"/>
              </a:ext>
            </a:extLst>
          </p:cNvPr>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dirty="0"/>
              <a:t>Kop (</a:t>
            </a:r>
            <a:r>
              <a:rPr lang="en-US" dirty="0" err="1"/>
              <a:t>inhoudsopgave</a:t>
            </a:r>
            <a:r>
              <a:rPr lang="en-US" dirty="0"/>
              <a:t>)</a:t>
            </a:r>
          </a:p>
        </p:txBody>
      </p:sp>
      <p:sp>
        <p:nvSpPr>
          <p:cNvPr id="20" name="Table Placeholder 19">
            <a:extLst>
              <a:ext uri="{FF2B5EF4-FFF2-40B4-BE49-F238E27FC236}">
                <a16:creationId xmlns:a16="http://schemas.microsoft.com/office/drawing/2014/main" id="{9E63D5B4-43C8-C1EC-C847-9C38027E2264}"/>
              </a:ext>
            </a:extLst>
          </p:cNvPr>
          <p:cNvSpPr>
            <a:spLocks noGrp="1"/>
          </p:cNvSpPr>
          <p:nvPr>
            <p:ph type="tbl" sz="quarter" idx="10"/>
          </p:nvPr>
        </p:nvSpPr>
        <p:spPr>
          <a:xfrm>
            <a:off x="838200" y="2232000"/>
            <a:ext cx="10290242" cy="3914775"/>
          </a:xfrm>
        </p:spPr>
        <p:txBody>
          <a:bodyPr/>
          <a:lstStyle>
            <a:lvl1pPr>
              <a:defRPr>
                <a:solidFill>
                  <a:schemeClr val="bg1"/>
                </a:solidFill>
              </a:defRPr>
            </a:lvl1pPr>
          </a:lstStyle>
          <a:p>
            <a:endParaRPr lang="en-NL"/>
          </a:p>
        </p:txBody>
      </p:sp>
      <p:pic>
        <p:nvPicPr>
          <p:cNvPr id="5" name="Graphic 4">
            <a:extLst>
              <a:ext uri="{FF2B5EF4-FFF2-40B4-BE49-F238E27FC236}">
                <a16:creationId xmlns:a16="http://schemas.microsoft.com/office/drawing/2014/main" id="{41223C5A-C4D6-9F48-671B-9F4F8397F0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671075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12227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2236057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jzonder 1">
    <p:bg>
      <p:bgPr>
        <a:solidFill>
          <a:schemeClr val="bg1"/>
        </a:solidFill>
        <a:effectLst/>
      </p:bgPr>
    </p:bg>
    <p:spTree>
      <p:nvGrpSpPr>
        <p:cNvPr id="1" name=""/>
        <p:cNvGrpSpPr/>
        <p:nvPr/>
      </p:nvGrpSpPr>
      <p:grpSpPr>
        <a:xfrm>
          <a:off x="0" y="0"/>
          <a:ext cx="0" cy="0"/>
          <a:chOff x="0" y="0"/>
          <a:chExt cx="0" cy="0"/>
        </a:xfrm>
      </p:grpSpPr>
      <p:sp>
        <p:nvSpPr>
          <p:cNvPr id="9" name="Rounded Rectangle 5">
            <a:extLst>
              <a:ext uri="{FF2B5EF4-FFF2-40B4-BE49-F238E27FC236}">
                <a16:creationId xmlns:a16="http://schemas.microsoft.com/office/drawing/2014/main" id="{6EDA266F-88D5-F857-932D-2FCEB84DCB06}"/>
              </a:ext>
            </a:extLst>
          </p:cNvPr>
          <p:cNvSpPr/>
          <p:nvPr userDrawn="1"/>
        </p:nvSpPr>
        <p:spPr>
          <a:xfrm rot="-300000">
            <a:off x="-639066" y="1624366"/>
            <a:ext cx="7278735" cy="6003104"/>
          </a:xfrm>
          <a:prstGeom prst="roundRect">
            <a:avLst>
              <a:gd name="adj" fmla="val 54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Rounded Rectangle 5">
            <a:extLst>
              <a:ext uri="{FF2B5EF4-FFF2-40B4-BE49-F238E27FC236}">
                <a16:creationId xmlns:a16="http://schemas.microsoft.com/office/drawing/2014/main" id="{B8691D32-1410-0CCC-797F-C48706061872}"/>
              </a:ext>
            </a:extLst>
          </p:cNvPr>
          <p:cNvSpPr/>
          <p:nvPr userDrawn="1"/>
        </p:nvSpPr>
        <p:spPr>
          <a:xfrm rot="-300000">
            <a:off x="6034187" y="1330032"/>
            <a:ext cx="7724817" cy="6003104"/>
          </a:xfrm>
          <a:prstGeom prst="roundRect">
            <a:avLst>
              <a:gd name="adj" fmla="val 54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1000844" cy="720000"/>
          </a:xfrm>
          <a:prstGeom prst="rect">
            <a:avLst/>
          </a:prstGeo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en-US" dirty="0"/>
              <a:t>Kop</a:t>
            </a:r>
          </a:p>
        </p:txBody>
      </p:sp>
      <p:sp>
        <p:nvSpPr>
          <p:cNvPr id="3" name="Content Placeholder 2"/>
          <p:cNvSpPr>
            <a:spLocks noGrp="1"/>
          </p:cNvSpPr>
          <p:nvPr>
            <p:ph idx="1" hasCustomPrompt="1"/>
          </p:nvPr>
        </p:nvSpPr>
        <p:spPr>
          <a:xfrm>
            <a:off x="6427851" y="2088000"/>
            <a:ext cx="5076000" cy="3897638"/>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1" y="2087999"/>
            <a:ext cx="5076000" cy="3897639"/>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pic>
        <p:nvPicPr>
          <p:cNvPr id="10" name="Graphic 9">
            <a:extLst>
              <a:ext uri="{FF2B5EF4-FFF2-40B4-BE49-F238E27FC236}">
                <a16:creationId xmlns:a16="http://schemas.microsoft.com/office/drawing/2014/main" id="{56EA13E6-A137-BDF6-BADA-E433606A92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8" name="Tijdelijke aanduiding voor tekst 7">
            <a:extLst>
              <a:ext uri="{FF2B5EF4-FFF2-40B4-BE49-F238E27FC236}">
                <a16:creationId xmlns:a16="http://schemas.microsoft.com/office/drawing/2014/main" id="{03B8F200-2347-78F0-B71C-895382779731}"/>
              </a:ext>
            </a:extLst>
          </p:cNvPr>
          <p:cNvSpPr>
            <a:spLocks noGrp="1"/>
          </p:cNvSpPr>
          <p:nvPr>
            <p:ph type="body" sz="quarter" idx="11" hasCustomPrompt="1"/>
          </p:nvPr>
        </p:nvSpPr>
        <p:spPr>
          <a:xfrm>
            <a:off x="838200" y="1015201"/>
            <a:ext cx="10514013" cy="72000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l-NL" dirty="0"/>
              <a:t>Uitleg</a:t>
            </a:r>
          </a:p>
        </p:txBody>
      </p:sp>
    </p:spTree>
    <p:extLst>
      <p:ext uri="{BB962C8B-B14F-4D97-AF65-F5344CB8AC3E}">
        <p14:creationId xmlns:p14="http://schemas.microsoft.com/office/powerpoint/2010/main" val="15198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jzonder 2">
    <p:bg>
      <p:bgPr>
        <a:solidFill>
          <a:schemeClr val="bg1"/>
        </a:solidFill>
        <a:effectLst/>
      </p:bgPr>
    </p:bg>
    <p:spTree>
      <p:nvGrpSpPr>
        <p:cNvPr id="1" name=""/>
        <p:cNvGrpSpPr/>
        <p:nvPr/>
      </p:nvGrpSpPr>
      <p:grpSpPr>
        <a:xfrm>
          <a:off x="0" y="0"/>
          <a:ext cx="0" cy="0"/>
          <a:chOff x="0" y="0"/>
          <a:chExt cx="0" cy="0"/>
        </a:xfrm>
      </p:grpSpPr>
      <p:sp>
        <p:nvSpPr>
          <p:cNvPr id="9" name="Rounded Rectangle 6">
            <a:extLst>
              <a:ext uri="{FF2B5EF4-FFF2-40B4-BE49-F238E27FC236}">
                <a16:creationId xmlns:a16="http://schemas.microsoft.com/office/drawing/2014/main" id="{3C469C58-C0D4-141D-32DC-2EFD0C91A854}"/>
              </a:ext>
            </a:extLst>
          </p:cNvPr>
          <p:cNvSpPr/>
          <p:nvPr userDrawn="1"/>
        </p:nvSpPr>
        <p:spPr>
          <a:xfrm rot="21311498">
            <a:off x="-912945" y="-926512"/>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Rounded Rectangle 5">
            <a:extLst>
              <a:ext uri="{FF2B5EF4-FFF2-40B4-BE49-F238E27FC236}">
                <a16:creationId xmlns:a16="http://schemas.microsoft.com/office/drawing/2014/main" id="{F6C6ED9D-B50C-4682-6D93-D0E81EBD353B}"/>
              </a:ext>
            </a:extLst>
          </p:cNvPr>
          <p:cNvSpPr/>
          <p:nvPr userDrawn="1"/>
        </p:nvSpPr>
        <p:spPr>
          <a:xfrm rot="-300000">
            <a:off x="6238399" y="1534243"/>
            <a:ext cx="6585581" cy="4114954"/>
          </a:xfrm>
          <a:prstGeom prst="roundRect">
            <a:avLst>
              <a:gd name="adj" fmla="val 83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0512425"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340000"/>
            <a:ext cx="5141299" cy="3901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A7E46079-5958-6944-C94D-18B61AAFBB32}"/>
              </a:ext>
            </a:extLst>
          </p:cNvPr>
          <p:cNvSpPr>
            <a:spLocks noGrp="1"/>
          </p:cNvSpPr>
          <p:nvPr>
            <p:ph idx="11" hasCustomPrompt="1"/>
          </p:nvPr>
        </p:nvSpPr>
        <p:spPr>
          <a:xfrm>
            <a:off x="7246722" y="2340000"/>
            <a:ext cx="3881721" cy="2876488"/>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chemeClr val="bg1"/>
                </a:solidFill>
                <a:latin typeface="Century Gothic" panose="020B0502020202020204" pitchFamily="34" charset="0"/>
              </a:defRPr>
            </a:lvl1pPr>
            <a:lvl2pPr>
              <a:lnSpc>
                <a:spcPct val="130000"/>
              </a:lnSpc>
              <a:spcBef>
                <a:spcPts val="500"/>
              </a:spcBef>
              <a:spcAft>
                <a:spcPts val="1000"/>
              </a:spcAft>
              <a:defRPr sz="1800" baseline="0">
                <a:solidFill>
                  <a:schemeClr val="bg1"/>
                </a:solidFill>
                <a:latin typeface="Century Gothic" panose="020B0502020202020204" pitchFamily="34" charset="0"/>
              </a:defRPr>
            </a:lvl2pPr>
            <a:lvl3pPr>
              <a:lnSpc>
                <a:spcPct val="130000"/>
              </a:lnSpc>
              <a:spcAft>
                <a:spcPts val="1000"/>
              </a:spcAft>
              <a:defRPr sz="1600" baseline="0">
                <a:solidFill>
                  <a:schemeClr val="bg1"/>
                </a:solidFill>
                <a:latin typeface="Century Gothic" panose="020B0502020202020204" pitchFamily="34" charset="0"/>
              </a:defRPr>
            </a:lvl3pPr>
            <a:lvl4pPr>
              <a:lnSpc>
                <a:spcPct val="130000"/>
              </a:lnSpc>
              <a:spcAft>
                <a:spcPts val="1000"/>
              </a:spcAft>
              <a:defRPr sz="1400" baseline="0">
                <a:solidFill>
                  <a:schemeClr val="bg1"/>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pic>
        <p:nvPicPr>
          <p:cNvPr id="3" name="Graphic 2">
            <a:extLst>
              <a:ext uri="{FF2B5EF4-FFF2-40B4-BE49-F238E27FC236}">
                <a16:creationId xmlns:a16="http://schemas.microsoft.com/office/drawing/2014/main" id="{2E38AB7E-36FF-28AF-C8CF-4667D0DA9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Tijdelijke aanduiding voor tekst 6">
            <a:extLst>
              <a:ext uri="{FF2B5EF4-FFF2-40B4-BE49-F238E27FC236}">
                <a16:creationId xmlns:a16="http://schemas.microsoft.com/office/drawing/2014/main" id="{32AC0C8F-6CE3-18EE-AFCD-E58ECEA25B31}"/>
              </a:ext>
            </a:extLst>
          </p:cNvPr>
          <p:cNvSpPr>
            <a:spLocks noGrp="1"/>
          </p:cNvSpPr>
          <p:nvPr>
            <p:ph type="body" sz="quarter" idx="12" hasCustomPrompt="1"/>
          </p:nvPr>
        </p:nvSpPr>
        <p:spPr>
          <a:xfrm>
            <a:off x="839788" y="1015200"/>
            <a:ext cx="10512425" cy="720000"/>
          </a:xfrm>
        </p:spPr>
        <p:txBody>
          <a:bodyPr>
            <a:noAutofit/>
          </a:bodyPr>
          <a:lstStyle>
            <a:lvl1pPr marL="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Uitleg</a:t>
            </a:r>
          </a:p>
        </p:txBody>
      </p:sp>
    </p:spTree>
    <p:extLst>
      <p:ext uri="{BB962C8B-B14F-4D97-AF65-F5344CB8AC3E}">
        <p14:creationId xmlns:p14="http://schemas.microsoft.com/office/powerpoint/2010/main" val="1715710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jzonder 3">
    <p:bg>
      <p:bgPr>
        <a:solidFill>
          <a:schemeClr val="bg1"/>
        </a:solidFill>
        <a:effectLst/>
      </p:bgPr>
    </p:bg>
    <p:spTree>
      <p:nvGrpSpPr>
        <p:cNvPr id="1" name=""/>
        <p:cNvGrpSpPr/>
        <p:nvPr/>
      </p:nvGrpSpPr>
      <p:grpSpPr>
        <a:xfrm>
          <a:off x="0" y="0"/>
          <a:ext cx="0" cy="0"/>
          <a:chOff x="0" y="0"/>
          <a:chExt cx="0" cy="0"/>
        </a:xfrm>
      </p:grpSpPr>
      <p:sp>
        <p:nvSpPr>
          <p:cNvPr id="8" name="Rounded Rectangle 6">
            <a:extLst>
              <a:ext uri="{FF2B5EF4-FFF2-40B4-BE49-F238E27FC236}">
                <a16:creationId xmlns:a16="http://schemas.microsoft.com/office/drawing/2014/main" id="{7D2ED021-EFA3-FA61-40CB-51CA5BDEE03B}"/>
              </a:ext>
            </a:extLst>
          </p:cNvPr>
          <p:cNvSpPr/>
          <p:nvPr userDrawn="1"/>
        </p:nvSpPr>
        <p:spPr>
          <a:xfrm rot="21311498">
            <a:off x="-912945" y="-926512"/>
            <a:ext cx="10302922" cy="2601345"/>
          </a:xfrm>
          <a:prstGeom prst="roundRect">
            <a:avLst>
              <a:gd name="adj" fmla="val 1167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4800"/>
            <a:ext cx="10514013" cy="720000"/>
          </a:xfrm>
          <a:prstGeom prst="rect">
            <a:avLst/>
          </a:prstGeo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en-US" dirty="0"/>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340000"/>
            <a:ext cx="5141299" cy="3865243"/>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6" name="Rounded Rectangle 5">
            <a:extLst>
              <a:ext uri="{FF2B5EF4-FFF2-40B4-BE49-F238E27FC236}">
                <a16:creationId xmlns:a16="http://schemas.microsoft.com/office/drawing/2014/main" id="{88556C78-DE83-BE74-EE84-5AEF016BC969}"/>
              </a:ext>
            </a:extLst>
          </p:cNvPr>
          <p:cNvSpPr/>
          <p:nvPr userDrawn="1"/>
        </p:nvSpPr>
        <p:spPr>
          <a:xfrm rot="-300000">
            <a:off x="6238193" y="1529517"/>
            <a:ext cx="6694029" cy="4114954"/>
          </a:xfrm>
          <a:prstGeom prst="roundRect">
            <a:avLst>
              <a:gd name="adj" fmla="val 83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Content Placeholder 2">
            <a:extLst>
              <a:ext uri="{FF2B5EF4-FFF2-40B4-BE49-F238E27FC236}">
                <a16:creationId xmlns:a16="http://schemas.microsoft.com/office/drawing/2014/main" id="{A7E46079-5958-6944-C94D-18B61AAFBB32}"/>
              </a:ext>
            </a:extLst>
          </p:cNvPr>
          <p:cNvSpPr>
            <a:spLocks noGrp="1"/>
          </p:cNvSpPr>
          <p:nvPr>
            <p:ph idx="11" hasCustomPrompt="1"/>
          </p:nvPr>
        </p:nvSpPr>
        <p:spPr>
          <a:xfrm>
            <a:off x="7246722" y="2340000"/>
            <a:ext cx="3881721" cy="2876488"/>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pic>
        <p:nvPicPr>
          <p:cNvPr id="3" name="Graphic 2">
            <a:extLst>
              <a:ext uri="{FF2B5EF4-FFF2-40B4-BE49-F238E27FC236}">
                <a16:creationId xmlns:a16="http://schemas.microsoft.com/office/drawing/2014/main" id="{2E38AB7E-36FF-28AF-C8CF-4667D0DA9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Tijdelijke aanduiding voor tekst 12">
            <a:extLst>
              <a:ext uri="{FF2B5EF4-FFF2-40B4-BE49-F238E27FC236}">
                <a16:creationId xmlns:a16="http://schemas.microsoft.com/office/drawing/2014/main" id="{2BF6C158-660D-96D6-5E16-4C240C1316F2}"/>
              </a:ext>
            </a:extLst>
          </p:cNvPr>
          <p:cNvSpPr>
            <a:spLocks noGrp="1"/>
          </p:cNvSpPr>
          <p:nvPr>
            <p:ph type="body" sz="quarter" idx="12" hasCustomPrompt="1"/>
          </p:nvPr>
        </p:nvSpPr>
        <p:spPr>
          <a:xfrm>
            <a:off x="839788" y="1015719"/>
            <a:ext cx="10512425" cy="720000"/>
          </a:xfrm>
        </p:spPr>
        <p:txBody>
          <a:bodyPr>
            <a:normAutofit/>
          </a:bodyPr>
          <a:lstStyle>
            <a:lvl1pPr marL="0" indent="0">
              <a:buNone/>
              <a:defRPr sz="1800"/>
            </a:lvl1pPr>
          </a:lstStyle>
          <a:p>
            <a:pPr lvl="0"/>
            <a:r>
              <a:rPr lang="nl-NL" dirty="0"/>
              <a:t>Uitleg</a:t>
            </a:r>
          </a:p>
        </p:txBody>
      </p:sp>
    </p:spTree>
    <p:extLst>
      <p:ext uri="{BB962C8B-B14F-4D97-AF65-F5344CB8AC3E}">
        <p14:creationId xmlns:p14="http://schemas.microsoft.com/office/powerpoint/2010/main" val="1076006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t Lee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rgbClr val="211E5B"/>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102092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eld Bre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8B996F-F74E-769B-7571-E5E7337B62B3}"/>
              </a:ext>
            </a:extLst>
          </p:cNvPr>
          <p:cNvSpPr>
            <a:spLocks noGrp="1"/>
          </p:cNvSpPr>
          <p:nvPr>
            <p:ph type="pic" sz="quarter" idx="10"/>
          </p:nvPr>
        </p:nvSpPr>
        <p:spPr>
          <a:xfrm>
            <a:off x="0" y="0"/>
            <a:ext cx="12192000" cy="5188857"/>
          </a:xfrm>
          <a:solidFill>
            <a:schemeClr val="accent2"/>
          </a:solidFill>
        </p:spPr>
        <p:txBody>
          <a:bodyPr/>
          <a:lstStyle/>
          <a:p>
            <a:endParaRPr lang="en-NL"/>
          </a:p>
        </p:txBody>
      </p:sp>
      <p:pic>
        <p:nvPicPr>
          <p:cNvPr id="2" name="Graphic 1">
            <a:extLst>
              <a:ext uri="{FF2B5EF4-FFF2-40B4-BE49-F238E27FC236}">
                <a16:creationId xmlns:a16="http://schemas.microsoft.com/office/drawing/2014/main" id="{5A2FB9DF-8035-4053-274A-9E543F35A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78010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cht Normaal">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ADC4EE78-3541-724C-F7E3-A014250CF5F0}"/>
              </a:ext>
            </a:extLst>
          </p:cNvPr>
          <p:cNvSpPr/>
          <p:nvPr userDrawn="1"/>
        </p:nvSpPr>
        <p:spPr>
          <a:xfrm rot="21311498">
            <a:off x="-912945" y="-838410"/>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dirty="0"/>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232000"/>
            <a:ext cx="10510191"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aseline="0">
                <a:solidFill>
                  <a:srgbClr val="211E5B"/>
                </a:solidFill>
                <a:latin typeface="Century Gothic" panose="020B0502020202020204" pitchFamily="34" charset="0"/>
              </a:defRPr>
            </a:lvl2pPr>
            <a:lvl3pPr>
              <a:lnSpc>
                <a:spcPct val="130000"/>
              </a:lnSpc>
              <a:spcAft>
                <a:spcPts val="1000"/>
              </a:spcAft>
              <a:defRPr sz="1600" baseline="0">
                <a:solidFill>
                  <a:srgbClr val="211E5B"/>
                </a:solidFill>
                <a:latin typeface="Century Gothic" panose="020B0502020202020204" pitchFamily="34" charset="0"/>
              </a:defRPr>
            </a:lvl3pPr>
            <a:lvl4pPr>
              <a:lnSpc>
                <a:spcPct val="130000"/>
              </a:lnSpc>
              <a:spcAft>
                <a:spcPts val="1000"/>
              </a:spcAft>
              <a:defRPr sz="140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tx1"/>
                </a:solidFill>
              </a:defRPr>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368537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cht Lee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tx1"/>
                </a:solidFill>
              </a:defRPr>
            </a:lvl1pPr>
          </a:lstStyle>
          <a:p>
            <a:pPr lvl="0"/>
            <a:r>
              <a:rPr lang="nl-NL" dirty="0"/>
              <a:t>Uitleg</a:t>
            </a:r>
          </a:p>
        </p:txBody>
      </p:sp>
      <p:pic>
        <p:nvPicPr>
          <p:cNvPr id="3" name="Graphic 2">
            <a:extLst>
              <a:ext uri="{FF2B5EF4-FFF2-40B4-BE49-F238E27FC236}">
                <a16:creationId xmlns:a16="http://schemas.microsoft.com/office/drawing/2014/main" id="{DB26D7C4-47E1-E3B3-8B89-1ED0F96FD3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4996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cht Dubbel">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926512"/>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dirty="0"/>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tx1"/>
                </a:solidFill>
              </a:defRPr>
            </a:lvl1pPr>
          </a:lstStyle>
          <a:p>
            <a:pPr lvl="0"/>
            <a:r>
              <a:rPr lang="nl-NL" dirty="0"/>
              <a:t>Uitleg</a:t>
            </a:r>
          </a:p>
        </p:txBody>
      </p:sp>
      <p:sp>
        <p:nvSpPr>
          <p:cNvPr id="3" name="Content Placeholder 2">
            <a:extLst>
              <a:ext uri="{FF2B5EF4-FFF2-40B4-BE49-F238E27FC236}">
                <a16:creationId xmlns:a16="http://schemas.microsoft.com/office/drawing/2014/main" id="{6E68D248-CAAE-34CA-E505-BC505693607D}"/>
              </a:ext>
            </a:extLst>
          </p:cNvPr>
          <p:cNvSpPr>
            <a:spLocks noGrp="1"/>
          </p:cNvSpPr>
          <p:nvPr>
            <p:ph idx="12" hasCustomPrompt="1"/>
          </p:nvPr>
        </p:nvSpPr>
        <p:spPr>
          <a:xfrm>
            <a:off x="6510300"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pic>
        <p:nvPicPr>
          <p:cNvPr id="6" name="Graphic 5">
            <a:extLst>
              <a:ext uri="{FF2B5EF4-FFF2-40B4-BE49-F238E27FC236}">
                <a16:creationId xmlns:a16="http://schemas.microsoft.com/office/drawing/2014/main" id="{4EA721CC-F625-D85E-87F9-7EAFF7B9F5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66596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cht Dubbel Speciaa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F410286-ABC2-7446-EC5B-7A327E917CC1}"/>
              </a:ext>
            </a:extLst>
          </p:cNvPr>
          <p:cNvSpPr/>
          <p:nvPr userDrawn="1"/>
        </p:nvSpPr>
        <p:spPr>
          <a:xfrm>
            <a:off x="6103159"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0" i="0" dirty="0">
              <a:latin typeface="Century Gothic" panose="020B0502020202020204" pitchFamily="34" charset="0"/>
            </a:endParaRPr>
          </a:p>
        </p:txBody>
      </p:sp>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tx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06292"/>
            <a:ext cx="10512425" cy="720000"/>
          </a:xfrm>
        </p:spPr>
        <p:txBody>
          <a:bodyPr>
            <a:normAutofit/>
          </a:bodyPr>
          <a:lstStyle>
            <a:lvl1pPr marL="0" indent="0">
              <a:buNone/>
              <a:defRPr sz="1800">
                <a:solidFill>
                  <a:schemeClr val="tx1"/>
                </a:solidFill>
              </a:defRPr>
            </a:lvl1pPr>
          </a:lstStyle>
          <a:p>
            <a:pPr lvl="0"/>
            <a:r>
              <a:rPr lang="nl-NL" dirty="0"/>
              <a:t>Uitleg</a:t>
            </a:r>
          </a:p>
        </p:txBody>
      </p:sp>
      <p:pic>
        <p:nvPicPr>
          <p:cNvPr id="14" name="Graphic 13">
            <a:extLst>
              <a:ext uri="{FF2B5EF4-FFF2-40B4-BE49-F238E27FC236}">
                <a16:creationId xmlns:a16="http://schemas.microsoft.com/office/drawing/2014/main" id="{0E299493-596F-55DE-91CA-8F1A4EB4D5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
        <p:nvSpPr>
          <p:cNvPr id="7" name="Content Placeholder 2">
            <a:extLst>
              <a:ext uri="{FF2B5EF4-FFF2-40B4-BE49-F238E27FC236}">
                <a16:creationId xmlns:a16="http://schemas.microsoft.com/office/drawing/2014/main" id="{B232BD6E-A1D0-B576-0A90-05C6BCC1E997}"/>
              </a:ext>
            </a:extLst>
          </p:cNvPr>
          <p:cNvSpPr>
            <a:spLocks noGrp="1"/>
          </p:cNvSpPr>
          <p:nvPr>
            <p:ph idx="1" hasCustomPrompt="1"/>
          </p:nvPr>
        </p:nvSpPr>
        <p:spPr>
          <a:xfrm>
            <a:off x="650434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D1B10118-2AD8-528D-227E-41A7D8B01F45}"/>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2572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nker Normaal">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10510191"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dirty="0"/>
              <a:t>Uitleg</a:t>
            </a:r>
          </a:p>
        </p:txBody>
      </p:sp>
      <p:pic>
        <p:nvPicPr>
          <p:cNvPr id="7" name="Graphic 6">
            <a:extLst>
              <a:ext uri="{FF2B5EF4-FFF2-40B4-BE49-F238E27FC236}">
                <a16:creationId xmlns:a16="http://schemas.microsoft.com/office/drawing/2014/main" id="{8B51EC89-BCDE-8C76-E942-6BB8FD96E7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47480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nker Leeg">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200"/>
            <a:ext cx="10512425" cy="720000"/>
          </a:xfrm>
        </p:spPr>
        <p:txBody>
          <a:bodyPr>
            <a:normAutofit/>
          </a:bodyPr>
          <a:lstStyle>
            <a:lvl1pPr marL="0" indent="0">
              <a:buNone/>
              <a:defRPr sz="1800">
                <a:solidFill>
                  <a:schemeClr val="bg1"/>
                </a:solidFill>
              </a:defRPr>
            </a:lvl1pPr>
          </a:lstStyle>
          <a:p>
            <a:pPr lvl="0"/>
            <a:r>
              <a:rPr lang="nl-NL" dirty="0"/>
              <a:t>Uitleg</a:t>
            </a:r>
          </a:p>
        </p:txBody>
      </p:sp>
      <p:pic>
        <p:nvPicPr>
          <p:cNvPr id="47" name="Graphic 46">
            <a:extLst>
              <a:ext uri="{FF2B5EF4-FFF2-40B4-BE49-F238E27FC236}">
                <a16:creationId xmlns:a16="http://schemas.microsoft.com/office/drawing/2014/main" id="{4539DD49-86D2-2E17-77E5-2C50BEC5CF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222049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nker Dubbel">
    <p:spTree>
      <p:nvGrpSpPr>
        <p:cNvPr id="1" name=""/>
        <p:cNvGrpSpPr/>
        <p:nvPr/>
      </p:nvGrpSpPr>
      <p:grpSpPr>
        <a:xfrm>
          <a:off x="0" y="0"/>
          <a:ext cx="0" cy="0"/>
          <a:chOff x="0" y="0"/>
          <a:chExt cx="0" cy="0"/>
        </a:xfrm>
      </p:grpSpPr>
      <p:sp>
        <p:nvSpPr>
          <p:cNvPr id="10" name="Rounded Rectangle 6">
            <a:extLst>
              <a:ext uri="{FF2B5EF4-FFF2-40B4-BE49-F238E27FC236}">
                <a16:creationId xmlns:a16="http://schemas.microsoft.com/office/drawing/2014/main" id="{A26332F4-9057-F4E5-A3F5-75F19D85311C}"/>
              </a:ext>
            </a:extLst>
          </p:cNvPr>
          <p:cNvSpPr/>
          <p:nvPr userDrawn="1"/>
        </p:nvSpPr>
        <p:spPr>
          <a:xfrm rot="21311498">
            <a:off x="-912945" y="-838410"/>
            <a:ext cx="10302922" cy="2601345"/>
          </a:xfrm>
          <a:prstGeom prst="roundRect">
            <a:avLst>
              <a:gd name="adj" fmla="val 116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entury Gothic" panose="020B0502020202020204" pitchFamily="34" charset="0"/>
            </a:endParaRPr>
          </a:p>
        </p:txBody>
      </p:sp>
      <p:sp>
        <p:nvSpPr>
          <p:cNvPr id="2" name="Title 1"/>
          <p:cNvSpPr>
            <a:spLocks noGrp="1"/>
          </p:cNvSpPr>
          <p:nvPr>
            <p:ph type="title" hasCustomPrompt="1"/>
          </p:nvPr>
        </p:nvSpPr>
        <p:spPr>
          <a:xfrm>
            <a:off x="838200" y="333375"/>
            <a:ext cx="10514013" cy="720000"/>
          </a:xfrm>
          <a:prstGeom prst="rect">
            <a:avLst/>
          </a:prstGeom>
        </p:spPr>
        <p:txBody>
          <a:bodyPr lIns="0" tIns="0" rIns="0" bIns="0" anchor="t" anchorCtr="0">
            <a:noAutofit/>
          </a:bodyPr>
          <a:lstStyle>
            <a:lvl1pPr>
              <a:defRPr sz="4000" b="1" i="0">
                <a:solidFill>
                  <a:schemeClr val="bg1"/>
                </a:solidFill>
                <a:latin typeface="Century Gothic" panose="020B0502020202020204" pitchFamily="34" charset="0"/>
              </a:defRPr>
            </a:lvl1pPr>
          </a:lstStyle>
          <a:p>
            <a:r>
              <a:rPr lang="en-US" dirty="0"/>
              <a:t>Kop</a:t>
            </a:r>
          </a:p>
        </p:txBody>
      </p:sp>
      <p:sp>
        <p:nvSpPr>
          <p:cNvPr id="5" name="Content Placeholder 2">
            <a:extLst>
              <a:ext uri="{FF2B5EF4-FFF2-40B4-BE49-F238E27FC236}">
                <a16:creationId xmlns:a16="http://schemas.microsoft.com/office/drawing/2014/main" id="{DF52912B-8B8F-23D8-1270-8275111565B7}"/>
              </a:ext>
            </a:extLst>
          </p:cNvPr>
          <p:cNvSpPr>
            <a:spLocks noGrp="1"/>
          </p:cNvSpPr>
          <p:nvPr>
            <p:ph idx="10" hasCustomPrompt="1"/>
          </p:nvPr>
        </p:nvSpPr>
        <p:spPr>
          <a:xfrm>
            <a:off x="842022"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sp>
        <p:nvSpPr>
          <p:cNvPr id="13" name="Tijdelijke aanduiding voor tekst 12">
            <a:extLst>
              <a:ext uri="{FF2B5EF4-FFF2-40B4-BE49-F238E27FC236}">
                <a16:creationId xmlns:a16="http://schemas.microsoft.com/office/drawing/2014/main" id="{BF8846E9-8D03-C7D8-BF0E-F99DFEA0CD7A}"/>
              </a:ext>
            </a:extLst>
          </p:cNvPr>
          <p:cNvSpPr>
            <a:spLocks noGrp="1"/>
          </p:cNvSpPr>
          <p:nvPr>
            <p:ph type="body" sz="quarter" idx="11" hasCustomPrompt="1"/>
          </p:nvPr>
        </p:nvSpPr>
        <p:spPr>
          <a:xfrm>
            <a:off x="839788" y="1015719"/>
            <a:ext cx="10512425" cy="720000"/>
          </a:xfrm>
        </p:spPr>
        <p:txBody>
          <a:bodyPr>
            <a:normAutofit/>
          </a:bodyPr>
          <a:lstStyle>
            <a:lvl1pPr marL="0" indent="0">
              <a:buNone/>
              <a:defRPr sz="1800">
                <a:solidFill>
                  <a:schemeClr val="bg1"/>
                </a:solidFill>
              </a:defRPr>
            </a:lvl1pPr>
          </a:lstStyle>
          <a:p>
            <a:pPr lvl="0"/>
            <a:r>
              <a:rPr lang="nl-NL" dirty="0"/>
              <a:t>Uitleg</a:t>
            </a:r>
          </a:p>
        </p:txBody>
      </p:sp>
      <p:sp>
        <p:nvSpPr>
          <p:cNvPr id="3" name="Content Placeholder 2">
            <a:extLst>
              <a:ext uri="{FF2B5EF4-FFF2-40B4-BE49-F238E27FC236}">
                <a16:creationId xmlns:a16="http://schemas.microsoft.com/office/drawing/2014/main" id="{6E68D248-CAAE-34CA-E505-BC505693607D}"/>
              </a:ext>
            </a:extLst>
          </p:cNvPr>
          <p:cNvSpPr>
            <a:spLocks noGrp="1"/>
          </p:cNvSpPr>
          <p:nvPr>
            <p:ph idx="12" hasCustomPrompt="1"/>
          </p:nvPr>
        </p:nvSpPr>
        <p:spPr>
          <a:xfrm>
            <a:off x="6510300" y="2088000"/>
            <a:ext cx="4860000" cy="4187687"/>
          </a:xfrm>
          <a:prstGeom prst="rect">
            <a:avLst/>
          </a:prstGeom>
        </p:spPr>
        <p:txBody>
          <a:bodyPr lIns="0" tIns="0" rIns="0" bIns="0">
            <a:noAutofit/>
          </a:bodyPr>
          <a:lstStyle>
            <a:lvl1pPr marL="0" indent="0">
              <a:lnSpc>
                <a:spcPct val="130000"/>
              </a:lnSpc>
              <a:spcBef>
                <a:spcPts val="500"/>
              </a:spcBef>
              <a:spcAft>
                <a:spcPts val="1000"/>
              </a:spcAft>
              <a:buNone/>
              <a:defRPr sz="2200" b="0" baseline="0">
                <a:solidFill>
                  <a:srgbClr val="211E5B"/>
                </a:solidFill>
                <a:latin typeface="Century Gothic" panose="020B0502020202020204" pitchFamily="34" charset="0"/>
              </a:defRPr>
            </a:lvl1pPr>
            <a:lvl2pPr>
              <a:lnSpc>
                <a:spcPct val="130000"/>
              </a:lnSpc>
              <a:spcBef>
                <a:spcPts val="500"/>
              </a:spcBef>
              <a:spcAft>
                <a:spcPts val="1000"/>
              </a:spcAft>
              <a:defRPr sz="1800" b="0" baseline="0">
                <a:solidFill>
                  <a:srgbClr val="211E5B"/>
                </a:solidFill>
                <a:latin typeface="Century Gothic" panose="020B0502020202020204" pitchFamily="34" charset="0"/>
              </a:defRPr>
            </a:lvl2pPr>
            <a:lvl3pPr>
              <a:lnSpc>
                <a:spcPct val="130000"/>
              </a:lnSpc>
              <a:spcAft>
                <a:spcPts val="1000"/>
              </a:spcAft>
              <a:defRPr sz="1600" b="0" baseline="0">
                <a:solidFill>
                  <a:srgbClr val="211E5B"/>
                </a:solidFill>
                <a:latin typeface="Century Gothic" panose="020B0502020202020204" pitchFamily="34" charset="0"/>
              </a:defRPr>
            </a:lvl3pPr>
            <a:lvl4pPr>
              <a:lnSpc>
                <a:spcPct val="130000"/>
              </a:lnSpc>
              <a:spcAft>
                <a:spcPts val="1000"/>
              </a:spcAft>
              <a:defRPr sz="1400" b="0" baseline="0">
                <a:solidFill>
                  <a:srgbClr val="211E5B"/>
                </a:solidFill>
                <a:latin typeface="Century Gothic" panose="020B0502020202020204" pitchFamily="34" charset="0"/>
              </a:defRPr>
            </a:lvl4pPr>
            <a:lvl5pPr>
              <a:lnSpc>
                <a:spcPct val="130000"/>
              </a:lnSpc>
              <a:spcAft>
                <a:spcPts val="1000"/>
              </a:spcAft>
              <a:defRPr sz="1200" baseline="0">
                <a:solidFill>
                  <a:srgbClr val="211E5B"/>
                </a:solidFill>
                <a:latin typeface="Century Gothic" panose="020B0502020202020204" pitchFamily="34" charset="0"/>
              </a:defRPr>
            </a:lvl5pPr>
          </a:lstStyle>
          <a:p>
            <a:pPr lvl="0"/>
            <a:r>
              <a:rPr lang="en-US" dirty="0" err="1"/>
              <a:t>Tekst</a:t>
            </a:r>
            <a:endParaRPr lang="en-US" dirty="0"/>
          </a:p>
          <a:p>
            <a:pPr lvl="1"/>
            <a:r>
              <a:rPr lang="en-US" dirty="0"/>
              <a:t>Second level</a:t>
            </a:r>
          </a:p>
          <a:p>
            <a:pPr lvl="2"/>
            <a:r>
              <a:rPr lang="en-US" dirty="0"/>
              <a:t>Third level</a:t>
            </a:r>
          </a:p>
          <a:p>
            <a:pPr lvl="3"/>
            <a:r>
              <a:rPr lang="en-US" dirty="0"/>
              <a:t>Fourth level</a:t>
            </a:r>
          </a:p>
        </p:txBody>
      </p:sp>
      <p:pic>
        <p:nvPicPr>
          <p:cNvPr id="6" name="Graphic 5">
            <a:extLst>
              <a:ext uri="{FF2B5EF4-FFF2-40B4-BE49-F238E27FC236}">
                <a16:creationId xmlns:a16="http://schemas.microsoft.com/office/drawing/2014/main" id="{4EA721CC-F625-D85E-87F9-7EAFF7B9F5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6108" y="6082539"/>
            <a:ext cx="1052210" cy="504000"/>
          </a:xfrm>
          <a:prstGeom prst="rect">
            <a:avLst/>
          </a:prstGeom>
        </p:spPr>
      </p:pic>
    </p:spTree>
    <p:extLst>
      <p:ext uri="{BB962C8B-B14F-4D97-AF65-F5344CB8AC3E}">
        <p14:creationId xmlns:p14="http://schemas.microsoft.com/office/powerpoint/2010/main" val="69233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88" y="335446"/>
            <a:ext cx="10515600" cy="72000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838800" y="1825200"/>
            <a:ext cx="105156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9" r:id="rId4"/>
    <p:sldLayoutId id="2147483688" r:id="rId5"/>
    <p:sldLayoutId id="2147483697" r:id="rId6"/>
    <p:sldLayoutId id="2147483692" r:id="rId7"/>
    <p:sldLayoutId id="2147483690" r:id="rId8"/>
    <p:sldLayoutId id="2147483691" r:id="rId9"/>
    <p:sldLayoutId id="2147483685" r:id="rId10"/>
    <p:sldLayoutId id="2147483702" r:id="rId11"/>
    <p:sldLayoutId id="2147483703" r:id="rId12"/>
    <p:sldLayoutId id="2147483704" r:id="rId13"/>
    <p:sldLayoutId id="2147483677" r:id="rId14"/>
    <p:sldLayoutId id="2147483693" r:id="rId15"/>
    <p:sldLayoutId id="2147483696" r:id="rId16"/>
    <p:sldLayoutId id="2147483679" r:id="rId17"/>
    <p:sldLayoutId id="2147483680" r:id="rId18"/>
    <p:sldLayoutId id="2147483705" r:id="rId19"/>
    <p:sldLayoutId id="2147483706" r:id="rId20"/>
    <p:sldLayoutId id="2147483707" r:id="rId21"/>
    <p:sldLayoutId id="2147483684" r:id="rId22"/>
    <p:sldLayoutId id="2147483698" r:id="rId23"/>
    <p:sldLayoutId id="2147483699" r:id="rId24"/>
    <p:sldLayoutId id="2147483695" r:id="rId25"/>
    <p:sldLayoutId id="2147483678" r:id="rId26"/>
  </p:sldLayoutIdLst>
  <p:hf hdr="0" ftr="0"/>
  <p:txStyles>
    <p:titleStyle>
      <a:lvl1pPr algn="l" defTabSz="914400" rtl="0" eaLnBrk="1" latinLnBrk="0" hangingPunct="1">
        <a:spcBef>
          <a:spcPct val="0"/>
        </a:spcBef>
        <a:buNone/>
        <a:defRPr sz="40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2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10" userDrawn="1">
          <p15:clr>
            <a:srgbClr val="F26B43"/>
          </p15:clr>
        </p15:guide>
        <p15:guide id="4" pos="211" userDrawn="1">
          <p15:clr>
            <a:srgbClr val="F26B43"/>
          </p15:clr>
        </p15:guide>
        <p15:guide id="5" pos="7469" userDrawn="1">
          <p15:clr>
            <a:srgbClr val="F26B43"/>
          </p15:clr>
        </p15:guide>
        <p15:guide id="6" pos="529" userDrawn="1">
          <p15:clr>
            <a:srgbClr val="F26B43"/>
          </p15:clr>
        </p15:guide>
        <p15:guide id="7" pos="71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hyperlink" Target="http://www.aeno.nl/" TargetMode="External"/><Relationship Id="rId7" Type="http://schemas.openxmlformats.org/officeDocument/2006/relationships/hyperlink" Target="http://www.tinyurl.com/JDR-Nieuws" TargetMode="External"/><Relationship Id="rId12"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aeno.nl/nieuwsbrieven" TargetMode="External"/><Relationship Id="rId11" Type="http://schemas.openxmlformats.org/officeDocument/2006/relationships/image" Target="../media/image35.svg"/><Relationship Id="rId5" Type="http://schemas.openxmlformats.org/officeDocument/2006/relationships/hyperlink" Target="https://www.aeno.nl/agenda" TargetMode="External"/><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hyperlink" Target="http://www.aeno.nl/communities" TargetMode="External"/><Relationship Id="rId9" Type="http://schemas.openxmlformats.org/officeDocument/2006/relationships/image" Target="../media/image33.sv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mailto:debra.verduin@aeno.n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8.xml"/><Relationship Id="rId1" Type="http://schemas.openxmlformats.org/officeDocument/2006/relationships/video" Target="https://www.youtube.com/embed/8cOmwG9eDUg?feature=oembed"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video" Target="https://www.youtube.com/embed/qTgJc8jwr1E?feature=oembed"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b="1" i="0" dirty="0">
                <a:effectLst/>
                <a:latin typeface="FFMarkWebProBold"/>
              </a:rPr>
              <a:t>Werkdruk in beeld </a:t>
            </a:r>
            <a:r>
              <a:rPr lang="nl-NL" b="0" i="0" dirty="0">
                <a:effectLst/>
                <a:latin typeface="FFMarkWebProBold"/>
              </a:rPr>
              <a:t>(HR)</a:t>
            </a:r>
            <a:r>
              <a:rPr lang="nl-NL" b="1" i="0" dirty="0">
                <a:effectLst/>
                <a:latin typeface="FFMarkWebProBold"/>
              </a:rPr>
              <a:t> </a:t>
            </a:r>
            <a:br>
              <a:rPr lang="nl-NL" b="1" i="0" dirty="0">
                <a:effectLst/>
                <a:latin typeface="FFMarkWebProBold"/>
              </a:rPr>
            </a:br>
            <a:r>
              <a:rPr lang="nl-NL" sz="3200" b="0" dirty="0">
                <a:latin typeface="FFMarkWebProRegular"/>
              </a:rPr>
              <a:t>Draagvlak creëren in je organisatie</a:t>
            </a:r>
            <a:br>
              <a:rPr lang="nl-NL" b="0" i="0" dirty="0">
                <a:solidFill>
                  <a:srgbClr val="211E5B"/>
                </a:solidFill>
                <a:effectLst/>
                <a:latin typeface="FFMarkWebProRegular"/>
              </a:rPr>
            </a:br>
            <a:br>
              <a:rPr lang="nl-NL" b="1" i="0" dirty="0">
                <a:effectLst/>
                <a:latin typeface="FFMarkWebProBold"/>
              </a:rPr>
            </a:br>
            <a:endParaRPr lang="nl-NL" sz="3600" b="1" i="0" dirty="0">
              <a:effectLst/>
              <a:latin typeface="FFMarkWebProBold"/>
            </a:endParaRPr>
          </a:p>
        </p:txBody>
      </p:sp>
      <p:sp>
        <p:nvSpPr>
          <p:cNvPr id="4" name="Text Placeholder 3">
            <a:extLst>
              <a:ext uri="{FF2B5EF4-FFF2-40B4-BE49-F238E27FC236}">
                <a16:creationId xmlns:a16="http://schemas.microsoft.com/office/drawing/2014/main" id="{DA1FA1E8-50EE-D345-DDB3-3F1FA83078DF}"/>
              </a:ext>
            </a:extLst>
          </p:cNvPr>
          <p:cNvSpPr>
            <a:spLocks noGrp="1"/>
          </p:cNvSpPr>
          <p:nvPr>
            <p:ph type="body" sz="quarter" idx="10"/>
          </p:nvPr>
        </p:nvSpPr>
        <p:spPr/>
        <p:txBody>
          <a:bodyPr/>
          <a:lstStyle/>
          <a:p>
            <a:r>
              <a:rPr lang="nl-NL" dirty="0"/>
              <a:t>Klaas-Jan Reincke en Donald Meulensteen</a:t>
            </a:r>
            <a:endParaRPr lang="en-NL" dirty="0"/>
          </a:p>
        </p:txBody>
      </p:sp>
      <p:sp>
        <p:nvSpPr>
          <p:cNvPr id="9" name="Text Placeholder 8">
            <a:extLst>
              <a:ext uri="{FF2B5EF4-FFF2-40B4-BE49-F238E27FC236}">
                <a16:creationId xmlns:a16="http://schemas.microsoft.com/office/drawing/2014/main" id="{F975008E-4454-FB0A-24BB-B0233B7132F5}"/>
              </a:ext>
            </a:extLst>
          </p:cNvPr>
          <p:cNvSpPr>
            <a:spLocks noGrp="1"/>
          </p:cNvSpPr>
          <p:nvPr>
            <p:ph type="body" sz="quarter" idx="11"/>
          </p:nvPr>
        </p:nvSpPr>
        <p:spPr/>
        <p:txBody>
          <a:bodyPr vert="horz" lIns="0" tIns="0" rIns="0" bIns="0" rtlCol="0" anchor="t">
            <a:noAutofit/>
          </a:bodyPr>
          <a:lstStyle/>
          <a:p>
            <a:r>
              <a:rPr lang="nl-NL">
                <a:latin typeface="Century Gothic"/>
              </a:rPr>
              <a:t>14 oktober</a:t>
            </a:r>
            <a:r>
              <a:rPr lang="en-NL" dirty="0">
                <a:latin typeface="Century Gothic"/>
              </a:rPr>
              <a:t> 2024 </a:t>
            </a:r>
          </a:p>
        </p:txBody>
      </p:sp>
      <p:sp>
        <p:nvSpPr>
          <p:cNvPr id="5" name="TextBox 4">
            <a:extLst>
              <a:ext uri="{FF2B5EF4-FFF2-40B4-BE49-F238E27FC236}">
                <a16:creationId xmlns:a16="http://schemas.microsoft.com/office/drawing/2014/main" id="{0C34B572-BABB-1840-BC17-8CA1353D8906}"/>
              </a:ext>
            </a:extLst>
          </p:cNvPr>
          <p:cNvSpPr txBox="1"/>
          <p:nvPr/>
        </p:nvSpPr>
        <p:spPr>
          <a:xfrm>
            <a:off x="4974336" y="8814816"/>
            <a:ext cx="184731" cy="369332"/>
          </a:xfrm>
          <a:prstGeom prst="rect">
            <a:avLst/>
          </a:prstGeom>
          <a:noFill/>
        </p:spPr>
        <p:txBody>
          <a:bodyPr wrap="none" rtlCol="0">
            <a:spAutoFit/>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 2: de OR</a:t>
            </a:r>
            <a:endParaRPr lang="nl-NL" dirty="0"/>
          </a:p>
        </p:txBody>
      </p:sp>
      <p:pic>
        <p:nvPicPr>
          <p:cNvPr id="10" name="Afbeelding 9" descr="Afbeelding met tekst, Lettertype, ontwerp, Graphics&#10;&#10;Automatisch gegenereerde beschrijving">
            <a:extLst>
              <a:ext uri="{FF2B5EF4-FFF2-40B4-BE49-F238E27FC236}">
                <a16:creationId xmlns:a16="http://schemas.microsoft.com/office/drawing/2014/main" id="{FE724AB1-0D48-F4AA-B6FD-1D315C04E076}"/>
              </a:ext>
            </a:extLst>
          </p:cNvPr>
          <p:cNvPicPr>
            <a:picLocks noChangeAspect="1"/>
          </p:cNvPicPr>
          <p:nvPr/>
        </p:nvPicPr>
        <p:blipFill>
          <a:blip r:embed="rId3"/>
          <a:srcRect l="31176" t="9524" r="28088" b="8889"/>
          <a:stretch/>
        </p:blipFill>
        <p:spPr>
          <a:xfrm>
            <a:off x="8693451" y="2522204"/>
            <a:ext cx="2957573" cy="2746039"/>
          </a:xfrm>
          <a:prstGeom prst="rect">
            <a:avLst/>
          </a:prstGeom>
        </p:spPr>
      </p:pic>
      <p:sp>
        <p:nvSpPr>
          <p:cNvPr id="14" name="Tekstvak 13">
            <a:extLst>
              <a:ext uri="{FF2B5EF4-FFF2-40B4-BE49-F238E27FC236}">
                <a16:creationId xmlns:a16="http://schemas.microsoft.com/office/drawing/2014/main" id="{A148AADD-CF64-F23C-86E7-43CE77F18B73}"/>
              </a:ext>
            </a:extLst>
          </p:cNvPr>
          <p:cNvSpPr txBox="1"/>
          <p:nvPr/>
        </p:nvSpPr>
        <p:spPr>
          <a:xfrm>
            <a:off x="3751747" y="5765426"/>
            <a:ext cx="47003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b="1" dirty="0">
                <a:latin typeface="Century Gothic"/>
                <a:cs typeface="Arial"/>
              </a:rPr>
              <a:t>Praktijkvoorbeelden</a:t>
            </a:r>
            <a:endParaRPr lang="nl-NL" sz="3600" b="1" dirty="0">
              <a:latin typeface="Century Gothic"/>
            </a:endParaRPr>
          </a:p>
        </p:txBody>
      </p:sp>
      <p:pic>
        <p:nvPicPr>
          <p:cNvPr id="3" name="Afbeelding 2" descr="Afbeelding met Lettertype, tekst, Elektrisch blauw, schermopname&#10;&#10;Automatisch gegenereerde beschrijving">
            <a:extLst>
              <a:ext uri="{FF2B5EF4-FFF2-40B4-BE49-F238E27FC236}">
                <a16:creationId xmlns:a16="http://schemas.microsoft.com/office/drawing/2014/main" id="{AC4136A7-3CB2-7C85-A218-63BC5692F48B}"/>
              </a:ext>
            </a:extLst>
          </p:cNvPr>
          <p:cNvPicPr>
            <a:picLocks noChangeAspect="1"/>
          </p:cNvPicPr>
          <p:nvPr/>
        </p:nvPicPr>
        <p:blipFill>
          <a:blip r:embed="rId4"/>
          <a:stretch>
            <a:fillRect/>
          </a:stretch>
        </p:blipFill>
        <p:spPr>
          <a:xfrm>
            <a:off x="4291013" y="2900363"/>
            <a:ext cx="3619500" cy="1819275"/>
          </a:xfrm>
          <a:prstGeom prst="rect">
            <a:avLst/>
          </a:prstGeom>
        </p:spPr>
      </p:pic>
      <p:pic>
        <p:nvPicPr>
          <p:cNvPr id="4" name="Afbeelding 3" descr="Afbeelding met tekst, Lettertype, logo, Graphics&#10;&#10;Automatisch gegenereerde beschrijving">
            <a:extLst>
              <a:ext uri="{FF2B5EF4-FFF2-40B4-BE49-F238E27FC236}">
                <a16:creationId xmlns:a16="http://schemas.microsoft.com/office/drawing/2014/main" id="{248648D2-C108-9B6B-9608-C1D9D9AEAE8D}"/>
              </a:ext>
            </a:extLst>
          </p:cNvPr>
          <p:cNvPicPr>
            <a:picLocks noChangeAspect="1"/>
          </p:cNvPicPr>
          <p:nvPr/>
        </p:nvPicPr>
        <p:blipFill>
          <a:blip r:embed="rId5"/>
          <a:stretch>
            <a:fillRect/>
          </a:stretch>
        </p:blipFill>
        <p:spPr>
          <a:xfrm>
            <a:off x="114300" y="3026172"/>
            <a:ext cx="3400425" cy="1567656"/>
          </a:xfrm>
          <a:prstGeom prst="rect">
            <a:avLst/>
          </a:prstGeom>
        </p:spPr>
      </p:pic>
    </p:spTree>
    <p:extLst>
      <p:ext uri="{BB962C8B-B14F-4D97-AF65-F5344CB8AC3E}">
        <p14:creationId xmlns:p14="http://schemas.microsoft.com/office/powerpoint/2010/main" val="157601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19150" y="2257425"/>
            <a:ext cx="10561638" cy="1167675"/>
          </a:xfrm>
        </p:spPr>
        <p:txBody>
          <a:bodyPr>
            <a:normAutofit/>
          </a:bodyPr>
          <a:lstStyle/>
          <a:p>
            <a:pPr algn="ctr"/>
            <a:r>
              <a:rPr lang="nl-NL" sz="4400" dirty="0">
                <a:solidFill>
                  <a:schemeClr val="bg1"/>
                </a:solidFill>
                <a:latin typeface="Century Gothic"/>
              </a:rPr>
              <a:t>Tijd voor een korte pauze</a:t>
            </a:r>
            <a:endParaRPr lang="nl-NL" sz="3600" b="0" dirty="0">
              <a:solidFill>
                <a:schemeClr val="bg1"/>
              </a:solidFill>
            </a:endParaRPr>
          </a:p>
        </p:txBody>
      </p:sp>
    </p:spTree>
    <p:extLst>
      <p:ext uri="{BB962C8B-B14F-4D97-AF65-F5344CB8AC3E}">
        <p14:creationId xmlns:p14="http://schemas.microsoft.com/office/powerpoint/2010/main" val="319272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28675" y="333375"/>
            <a:ext cx="10561638" cy="1167675"/>
          </a:xfrm>
        </p:spPr>
        <p:txBody>
          <a:bodyPr>
            <a:normAutofit/>
          </a:bodyPr>
          <a:lstStyle/>
          <a:p>
            <a:r>
              <a:rPr lang="nl-NL" sz="4400" dirty="0">
                <a:solidFill>
                  <a:schemeClr val="bg1"/>
                </a:solidFill>
                <a:latin typeface="Century Gothic"/>
              </a:rPr>
              <a:t>Stakeholder 3: je collega's</a:t>
            </a:r>
            <a:endParaRPr lang="nl-NL" sz="3600" b="0" dirty="0">
              <a:solidFill>
                <a:schemeClr val="bg1"/>
              </a:solidFill>
            </a:endParaRPr>
          </a:p>
        </p:txBody>
      </p:sp>
      <p:pic>
        <p:nvPicPr>
          <p:cNvPr id="3" name="Afbeelding 2" descr="Afbeelding met kleding, glimlach, persoon, tekenfilm&#10;&#10;Automatisch gegenereerde beschrijving">
            <a:extLst>
              <a:ext uri="{FF2B5EF4-FFF2-40B4-BE49-F238E27FC236}">
                <a16:creationId xmlns:a16="http://schemas.microsoft.com/office/drawing/2014/main" id="{85CBB4FE-219C-FA1D-3D31-184F5563CDAA}"/>
              </a:ext>
            </a:extLst>
          </p:cNvPr>
          <p:cNvPicPr>
            <a:picLocks noChangeAspect="1"/>
          </p:cNvPicPr>
          <p:nvPr/>
        </p:nvPicPr>
        <p:blipFill>
          <a:blip r:embed="rId2"/>
          <a:stretch>
            <a:fillRect/>
          </a:stretch>
        </p:blipFill>
        <p:spPr>
          <a:xfrm>
            <a:off x="8229600" y="0"/>
            <a:ext cx="3962400" cy="2228850"/>
          </a:xfrm>
          <a:prstGeom prst="rect">
            <a:avLst/>
          </a:prstGeom>
        </p:spPr>
      </p:pic>
    </p:spTree>
    <p:extLst>
      <p:ext uri="{BB962C8B-B14F-4D97-AF65-F5344CB8AC3E}">
        <p14:creationId xmlns:p14="http://schemas.microsoft.com/office/powerpoint/2010/main" val="378349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 3: je collega's</a:t>
            </a:r>
            <a:endParaRPr lang="nl-NL" dirty="0"/>
          </a:p>
        </p:txBody>
      </p:sp>
      <p:sp>
        <p:nvSpPr>
          <p:cNvPr id="7" name="Tekstvak 6">
            <a:extLst>
              <a:ext uri="{FF2B5EF4-FFF2-40B4-BE49-F238E27FC236}">
                <a16:creationId xmlns:a16="http://schemas.microsoft.com/office/drawing/2014/main" id="{4984319B-5EB6-EFD4-F473-D9927D6F3513}"/>
              </a:ext>
            </a:extLst>
          </p:cNvPr>
          <p:cNvSpPr txBox="1"/>
          <p:nvPr/>
        </p:nvSpPr>
        <p:spPr>
          <a:xfrm>
            <a:off x="842308" y="2345951"/>
            <a:ext cx="103917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200" b="1" dirty="0">
                <a:latin typeface="Century Gothic"/>
                <a:cs typeface="Arial"/>
              </a:rPr>
              <a:t>Break-out rooms</a:t>
            </a:r>
          </a:p>
          <a:p>
            <a:pPr algn="ctr"/>
            <a:r>
              <a:rPr lang="nl-NL" sz="3200" dirty="0">
                <a:latin typeface="Century Gothic"/>
                <a:cs typeface="Arial"/>
              </a:rPr>
              <a:t>Wat zijn de belangrijkste vragen of bedenkingen </a:t>
            </a:r>
            <a:r>
              <a:rPr lang="nl-NL" sz="3200">
                <a:latin typeface="Century Gothic"/>
                <a:cs typeface="Arial"/>
              </a:rPr>
              <a:t>die volgens jullie bij collega's spelen?</a:t>
            </a:r>
          </a:p>
          <a:p>
            <a:pPr algn="ctr"/>
            <a:endParaRPr lang="nl-NL" sz="3200" dirty="0">
              <a:latin typeface="Century Gothic"/>
              <a:cs typeface="Arial"/>
            </a:endParaRPr>
          </a:p>
          <a:p>
            <a:pPr algn="ctr"/>
            <a:r>
              <a:rPr lang="nl-NL" sz="3200" dirty="0">
                <a:latin typeface="Century Gothic"/>
                <a:cs typeface="Arial"/>
              </a:rPr>
              <a:t>En hoe zou je daar op in kunnen spelen?</a:t>
            </a:r>
          </a:p>
        </p:txBody>
      </p:sp>
    </p:spTree>
    <p:extLst>
      <p:ext uri="{BB962C8B-B14F-4D97-AF65-F5344CB8AC3E}">
        <p14:creationId xmlns:p14="http://schemas.microsoft.com/office/powerpoint/2010/main" val="142213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 3: Je collega's</a:t>
            </a:r>
            <a:endParaRPr lang="nl-NL" dirty="0"/>
          </a:p>
        </p:txBody>
      </p:sp>
      <p:pic>
        <p:nvPicPr>
          <p:cNvPr id="10" name="Afbeelding 9" descr="Afbeelding met tekst, Lettertype, ontwerp, Graphics&#10;&#10;Automatisch gegenereerde beschrijving">
            <a:extLst>
              <a:ext uri="{FF2B5EF4-FFF2-40B4-BE49-F238E27FC236}">
                <a16:creationId xmlns:a16="http://schemas.microsoft.com/office/drawing/2014/main" id="{FE724AB1-0D48-F4AA-B6FD-1D315C04E076}"/>
              </a:ext>
            </a:extLst>
          </p:cNvPr>
          <p:cNvPicPr>
            <a:picLocks noChangeAspect="1"/>
          </p:cNvPicPr>
          <p:nvPr/>
        </p:nvPicPr>
        <p:blipFill>
          <a:blip r:embed="rId3"/>
          <a:srcRect l="31176" t="9524" r="28088" b="8889"/>
          <a:stretch/>
        </p:blipFill>
        <p:spPr>
          <a:xfrm>
            <a:off x="8693451" y="2522204"/>
            <a:ext cx="2957573" cy="2746039"/>
          </a:xfrm>
          <a:prstGeom prst="rect">
            <a:avLst/>
          </a:prstGeom>
        </p:spPr>
      </p:pic>
      <p:sp>
        <p:nvSpPr>
          <p:cNvPr id="14" name="Tekstvak 13">
            <a:extLst>
              <a:ext uri="{FF2B5EF4-FFF2-40B4-BE49-F238E27FC236}">
                <a16:creationId xmlns:a16="http://schemas.microsoft.com/office/drawing/2014/main" id="{A148AADD-CF64-F23C-86E7-43CE77F18B73}"/>
              </a:ext>
            </a:extLst>
          </p:cNvPr>
          <p:cNvSpPr txBox="1"/>
          <p:nvPr/>
        </p:nvSpPr>
        <p:spPr>
          <a:xfrm>
            <a:off x="3751747" y="5765426"/>
            <a:ext cx="47003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b="1" dirty="0">
                <a:latin typeface="Century Gothic"/>
                <a:cs typeface="Arial"/>
              </a:rPr>
              <a:t>Praktijkvoorbeelden</a:t>
            </a:r>
            <a:endParaRPr lang="nl-NL" sz="3600" b="1" dirty="0">
              <a:latin typeface="Century Gothic"/>
            </a:endParaRPr>
          </a:p>
        </p:txBody>
      </p:sp>
      <p:pic>
        <p:nvPicPr>
          <p:cNvPr id="3" name="Afbeelding 2" descr="Afbeelding met Lettertype, tekst, Elektrisch blauw, schermopname&#10;&#10;Automatisch gegenereerde beschrijving">
            <a:extLst>
              <a:ext uri="{FF2B5EF4-FFF2-40B4-BE49-F238E27FC236}">
                <a16:creationId xmlns:a16="http://schemas.microsoft.com/office/drawing/2014/main" id="{AC4136A7-3CB2-7C85-A218-63BC5692F48B}"/>
              </a:ext>
            </a:extLst>
          </p:cNvPr>
          <p:cNvPicPr>
            <a:picLocks noChangeAspect="1"/>
          </p:cNvPicPr>
          <p:nvPr/>
        </p:nvPicPr>
        <p:blipFill>
          <a:blip r:embed="rId4"/>
          <a:stretch>
            <a:fillRect/>
          </a:stretch>
        </p:blipFill>
        <p:spPr>
          <a:xfrm>
            <a:off x="4291013" y="2900363"/>
            <a:ext cx="3619500" cy="1819275"/>
          </a:xfrm>
          <a:prstGeom prst="rect">
            <a:avLst/>
          </a:prstGeom>
        </p:spPr>
      </p:pic>
      <p:pic>
        <p:nvPicPr>
          <p:cNvPr id="4" name="Afbeelding 3" descr="Afbeelding met tekst, Lettertype, logo, Graphics&#10;&#10;Automatisch gegenereerde beschrijving">
            <a:extLst>
              <a:ext uri="{FF2B5EF4-FFF2-40B4-BE49-F238E27FC236}">
                <a16:creationId xmlns:a16="http://schemas.microsoft.com/office/drawing/2014/main" id="{248648D2-C108-9B6B-9608-C1D9D9AEAE8D}"/>
              </a:ext>
            </a:extLst>
          </p:cNvPr>
          <p:cNvPicPr>
            <a:picLocks noChangeAspect="1"/>
          </p:cNvPicPr>
          <p:nvPr/>
        </p:nvPicPr>
        <p:blipFill>
          <a:blip r:embed="rId5"/>
          <a:stretch>
            <a:fillRect/>
          </a:stretch>
        </p:blipFill>
        <p:spPr>
          <a:xfrm>
            <a:off x="114300" y="3026172"/>
            <a:ext cx="3400425" cy="1567656"/>
          </a:xfrm>
          <a:prstGeom prst="rect">
            <a:avLst/>
          </a:prstGeom>
        </p:spPr>
      </p:pic>
    </p:spTree>
    <p:extLst>
      <p:ext uri="{BB962C8B-B14F-4D97-AF65-F5344CB8AC3E}">
        <p14:creationId xmlns:p14="http://schemas.microsoft.com/office/powerpoint/2010/main" val="113718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19150" y="2638425"/>
            <a:ext cx="10561638" cy="1577250"/>
          </a:xfrm>
        </p:spPr>
        <p:txBody>
          <a:bodyPr vert="horz" lIns="0" tIns="0" rIns="0" bIns="0" rtlCol="0" anchor="t">
            <a:noAutofit/>
          </a:bodyPr>
          <a:lstStyle/>
          <a:p>
            <a:pPr algn="ctr"/>
            <a:r>
              <a:rPr lang="nl-NL" sz="4900" dirty="0">
                <a:solidFill>
                  <a:schemeClr val="bg1"/>
                </a:solidFill>
                <a:latin typeface="Century Gothic"/>
              </a:rPr>
              <a:t>De vijf fases van de </a:t>
            </a:r>
            <a:br>
              <a:rPr lang="nl-NL" sz="4900" dirty="0">
                <a:latin typeface="Century Gothic"/>
              </a:rPr>
            </a:br>
            <a:r>
              <a:rPr lang="nl-NL" sz="4900" dirty="0">
                <a:solidFill>
                  <a:schemeClr val="bg1"/>
                </a:solidFill>
                <a:latin typeface="Century Gothic"/>
              </a:rPr>
              <a:t>bevlogen gemeente</a:t>
            </a:r>
            <a:endParaRPr lang="nl-NL" sz="4900" b="0" dirty="0">
              <a:solidFill>
                <a:schemeClr val="bg1"/>
              </a:solidFill>
            </a:endParaRPr>
          </a:p>
        </p:txBody>
      </p:sp>
    </p:spTree>
    <p:extLst>
      <p:ext uri="{BB962C8B-B14F-4D97-AF65-F5344CB8AC3E}">
        <p14:creationId xmlns:p14="http://schemas.microsoft.com/office/powerpoint/2010/main" val="34251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8125"/>
            <a:ext cx="10514013" cy="720000"/>
          </a:xfrm>
        </p:spPr>
        <p:txBody>
          <a:bodyPr/>
          <a:lstStyle/>
          <a:p>
            <a:r>
              <a:rPr lang="nl-NL" dirty="0">
                <a:latin typeface="Century Gothic"/>
              </a:rPr>
              <a:t>De vijf fases van </a:t>
            </a:r>
            <a:br>
              <a:rPr lang="nl-NL" dirty="0">
                <a:latin typeface="Century Gothic"/>
              </a:rPr>
            </a:br>
            <a:r>
              <a:rPr lang="nl-NL" dirty="0">
                <a:latin typeface="Century Gothic"/>
              </a:rPr>
              <a:t>de bevlogen gemeente </a:t>
            </a:r>
            <a:endParaRPr lang="nl-NL" dirty="0"/>
          </a:p>
        </p:txBody>
      </p:sp>
      <p:pic>
        <p:nvPicPr>
          <p:cNvPr id="7" name="Afbeelding 6" descr="Afbeelding met tekst, schermopname, Lettertype, Kleurrijkheid&#10;&#10;Automatisch gegenereerde beschrijving">
            <a:extLst>
              <a:ext uri="{FF2B5EF4-FFF2-40B4-BE49-F238E27FC236}">
                <a16:creationId xmlns:a16="http://schemas.microsoft.com/office/drawing/2014/main" id="{4BDA1975-D354-FCBC-A7F6-D1A92319AE73}"/>
              </a:ext>
            </a:extLst>
          </p:cNvPr>
          <p:cNvPicPr>
            <a:picLocks noChangeAspect="1"/>
          </p:cNvPicPr>
          <p:nvPr/>
        </p:nvPicPr>
        <p:blipFill>
          <a:blip r:embed="rId3"/>
          <a:stretch>
            <a:fillRect/>
          </a:stretch>
        </p:blipFill>
        <p:spPr>
          <a:xfrm>
            <a:off x="762000" y="2214563"/>
            <a:ext cx="10668000" cy="2428875"/>
          </a:xfrm>
          <a:prstGeom prst="rect">
            <a:avLst/>
          </a:prstGeom>
        </p:spPr>
      </p:pic>
    </p:spTree>
    <p:extLst>
      <p:ext uri="{BB962C8B-B14F-4D97-AF65-F5344CB8AC3E}">
        <p14:creationId xmlns:p14="http://schemas.microsoft.com/office/powerpoint/2010/main" val="316782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8125"/>
            <a:ext cx="10514013" cy="720000"/>
          </a:xfrm>
        </p:spPr>
        <p:txBody>
          <a:bodyPr/>
          <a:lstStyle/>
          <a:p>
            <a:r>
              <a:rPr lang="nl-NL" dirty="0">
                <a:latin typeface="Century Gothic"/>
              </a:rPr>
              <a:t>Fase 1: Visie en beleid</a:t>
            </a:r>
            <a:endParaRPr lang="nl-NL" dirty="0"/>
          </a:p>
        </p:txBody>
      </p:sp>
      <p:pic>
        <p:nvPicPr>
          <p:cNvPr id="3" name="Afbeelding 2" descr="Afbeelding met tekst, Lettertype, lijn, geel&#10;&#10;Automatisch gegenereerde beschrijving">
            <a:extLst>
              <a:ext uri="{FF2B5EF4-FFF2-40B4-BE49-F238E27FC236}">
                <a16:creationId xmlns:a16="http://schemas.microsoft.com/office/drawing/2014/main" id="{D99426C5-847D-7190-75D6-4039BF657A85}"/>
              </a:ext>
            </a:extLst>
          </p:cNvPr>
          <p:cNvPicPr>
            <a:picLocks noChangeAspect="1"/>
          </p:cNvPicPr>
          <p:nvPr/>
        </p:nvPicPr>
        <p:blipFill>
          <a:blip r:embed="rId3"/>
          <a:srcRect t="3143"/>
          <a:stretch/>
        </p:blipFill>
        <p:spPr>
          <a:xfrm>
            <a:off x="3976688" y="1862138"/>
            <a:ext cx="4238629" cy="3228977"/>
          </a:xfrm>
          <a:prstGeom prst="rect">
            <a:avLst/>
          </a:prstGeom>
        </p:spPr>
      </p:pic>
    </p:spTree>
    <p:extLst>
      <p:ext uri="{BB962C8B-B14F-4D97-AF65-F5344CB8AC3E}">
        <p14:creationId xmlns:p14="http://schemas.microsoft.com/office/powerpoint/2010/main" val="116212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8125"/>
            <a:ext cx="10514013" cy="720000"/>
          </a:xfrm>
        </p:spPr>
        <p:txBody>
          <a:bodyPr/>
          <a:lstStyle/>
          <a:p>
            <a:r>
              <a:rPr lang="nl-NL" dirty="0">
                <a:latin typeface="Century Gothic"/>
              </a:rPr>
              <a:t>Fase 2: Onderzoek</a:t>
            </a:r>
            <a:endParaRPr lang="nl-NL" dirty="0"/>
          </a:p>
        </p:txBody>
      </p:sp>
      <p:pic>
        <p:nvPicPr>
          <p:cNvPr id="6" name="Afbeelding 5" descr="Afbeelding met tekst, Lettertype, ontwerp&#10;&#10;Automatisch gegenereerde beschrijving">
            <a:extLst>
              <a:ext uri="{FF2B5EF4-FFF2-40B4-BE49-F238E27FC236}">
                <a16:creationId xmlns:a16="http://schemas.microsoft.com/office/drawing/2014/main" id="{E0FB0E4A-01C1-7FD5-FB19-FAD6B96DAABD}"/>
              </a:ext>
            </a:extLst>
          </p:cNvPr>
          <p:cNvPicPr>
            <a:picLocks noChangeAspect="1"/>
          </p:cNvPicPr>
          <p:nvPr/>
        </p:nvPicPr>
        <p:blipFill>
          <a:blip r:embed="rId3"/>
          <a:stretch>
            <a:fillRect/>
          </a:stretch>
        </p:blipFill>
        <p:spPr>
          <a:xfrm>
            <a:off x="4038870" y="1814333"/>
            <a:ext cx="4114800" cy="3238500"/>
          </a:xfrm>
          <a:prstGeom prst="rect">
            <a:avLst/>
          </a:prstGeom>
        </p:spPr>
      </p:pic>
    </p:spTree>
    <p:extLst>
      <p:ext uri="{BB962C8B-B14F-4D97-AF65-F5344CB8AC3E}">
        <p14:creationId xmlns:p14="http://schemas.microsoft.com/office/powerpoint/2010/main" val="287721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8125"/>
            <a:ext cx="10514013" cy="720000"/>
          </a:xfrm>
        </p:spPr>
        <p:txBody>
          <a:bodyPr/>
          <a:lstStyle/>
          <a:p>
            <a:r>
              <a:rPr lang="nl-NL" dirty="0">
                <a:latin typeface="Century Gothic"/>
              </a:rPr>
              <a:t>Fase 3: Dialoog</a:t>
            </a:r>
            <a:endParaRPr lang="nl-NL" dirty="0"/>
          </a:p>
        </p:txBody>
      </p:sp>
      <p:pic>
        <p:nvPicPr>
          <p:cNvPr id="3" name="Afbeelding 2" descr="Afbeelding met tekst, Lettertype, ontwerp&#10;&#10;Automatisch gegenereerde beschrijving">
            <a:extLst>
              <a:ext uri="{FF2B5EF4-FFF2-40B4-BE49-F238E27FC236}">
                <a16:creationId xmlns:a16="http://schemas.microsoft.com/office/drawing/2014/main" id="{6CA2B554-4501-E51B-B8B9-91D1B459EAAC}"/>
              </a:ext>
            </a:extLst>
          </p:cNvPr>
          <p:cNvPicPr>
            <a:picLocks noChangeAspect="1"/>
          </p:cNvPicPr>
          <p:nvPr/>
        </p:nvPicPr>
        <p:blipFill>
          <a:blip r:embed="rId3"/>
          <a:stretch>
            <a:fillRect/>
          </a:stretch>
        </p:blipFill>
        <p:spPr>
          <a:xfrm>
            <a:off x="4092606" y="1864475"/>
            <a:ext cx="4006789" cy="3129051"/>
          </a:xfrm>
          <a:prstGeom prst="rect">
            <a:avLst/>
          </a:prstGeom>
        </p:spPr>
      </p:pic>
    </p:spTree>
    <p:extLst>
      <p:ext uri="{BB962C8B-B14F-4D97-AF65-F5344CB8AC3E}">
        <p14:creationId xmlns:p14="http://schemas.microsoft.com/office/powerpoint/2010/main" val="421149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E1AF19-6E9F-4203-EC51-11C5E748646C}"/>
              </a:ext>
            </a:extLst>
          </p:cNvPr>
          <p:cNvSpPr>
            <a:spLocks noGrp="1"/>
          </p:cNvSpPr>
          <p:nvPr>
            <p:ph type="title"/>
          </p:nvPr>
        </p:nvSpPr>
        <p:spPr/>
        <p:txBody>
          <a:bodyPr/>
          <a:lstStyle/>
          <a:p>
            <a:r>
              <a:rPr lang="nl-NL" dirty="0"/>
              <a:t>Wat gaan we vandaag doen?</a:t>
            </a:r>
            <a:endParaRPr lang="en-NL" dirty="0"/>
          </a:p>
        </p:txBody>
      </p:sp>
      <p:graphicFrame>
        <p:nvGraphicFramePr>
          <p:cNvPr id="7" name="Table 7">
            <a:extLst>
              <a:ext uri="{FF2B5EF4-FFF2-40B4-BE49-F238E27FC236}">
                <a16:creationId xmlns:a16="http://schemas.microsoft.com/office/drawing/2014/main" id="{447A11E1-3172-0E03-7211-921DD96805C2}"/>
              </a:ext>
            </a:extLst>
          </p:cNvPr>
          <p:cNvGraphicFramePr>
            <a:graphicFrameLocks noGrp="1"/>
          </p:cNvGraphicFramePr>
          <p:nvPr>
            <p:ph type="tbl" sz="quarter" idx="10"/>
            <p:extLst>
              <p:ext uri="{D42A27DB-BD31-4B8C-83A1-F6EECF244321}">
                <p14:modId xmlns:p14="http://schemas.microsoft.com/office/powerpoint/2010/main" val="3001409141"/>
              </p:ext>
            </p:extLst>
          </p:nvPr>
        </p:nvGraphicFramePr>
        <p:xfrm>
          <a:off x="838199" y="2489198"/>
          <a:ext cx="10514014" cy="3064450"/>
        </p:xfrm>
        <a:graphic>
          <a:graphicData uri="http://schemas.openxmlformats.org/drawingml/2006/table">
            <a:tbl>
              <a:tblPr>
                <a:tableStyleId>{5C22544A-7EE6-4342-B048-85BDC9FD1C3A}</a:tableStyleId>
              </a:tblPr>
              <a:tblGrid>
                <a:gridCol w="9168246">
                  <a:extLst>
                    <a:ext uri="{9D8B030D-6E8A-4147-A177-3AD203B41FA5}">
                      <a16:colId xmlns:a16="http://schemas.microsoft.com/office/drawing/2014/main" val="3003944236"/>
                    </a:ext>
                  </a:extLst>
                </a:gridCol>
                <a:gridCol w="477982">
                  <a:extLst>
                    <a:ext uri="{9D8B030D-6E8A-4147-A177-3AD203B41FA5}">
                      <a16:colId xmlns:a16="http://schemas.microsoft.com/office/drawing/2014/main" val="956321321"/>
                    </a:ext>
                  </a:extLst>
                </a:gridCol>
                <a:gridCol w="229066">
                  <a:extLst>
                    <a:ext uri="{9D8B030D-6E8A-4147-A177-3AD203B41FA5}">
                      <a16:colId xmlns:a16="http://schemas.microsoft.com/office/drawing/2014/main" val="4204262110"/>
                    </a:ext>
                  </a:extLst>
                </a:gridCol>
                <a:gridCol w="638720">
                  <a:extLst>
                    <a:ext uri="{9D8B030D-6E8A-4147-A177-3AD203B41FA5}">
                      <a16:colId xmlns:a16="http://schemas.microsoft.com/office/drawing/2014/main" val="2124918579"/>
                    </a:ext>
                  </a:extLst>
                </a:gridCol>
              </a:tblGrid>
              <a:tr h="495905">
                <a:tc>
                  <a:txBody>
                    <a:bodyPr/>
                    <a:lstStyle/>
                    <a:p>
                      <a:pPr marL="342900" indent="-342900">
                        <a:buFont typeface="Arial" panose="020B0604020202020204" pitchFamily="34" charset="0"/>
                        <a:buChar char="•"/>
                      </a:pPr>
                      <a:r>
                        <a:rPr lang="en-US" sz="2800" dirty="0">
                          <a:solidFill>
                            <a:schemeClr val="bg1"/>
                          </a:solidFill>
                          <a:latin typeface="Century Gothic"/>
                        </a:rPr>
                        <a:t>Check in + </a:t>
                      </a:r>
                      <a:r>
                        <a:rPr lang="en-US" sz="2800" dirty="0" err="1">
                          <a:solidFill>
                            <a:schemeClr val="bg1"/>
                          </a:solidFill>
                          <a:latin typeface="Century Gothic"/>
                        </a:rPr>
                        <a:t>terugblik</a:t>
                      </a:r>
                      <a:r>
                        <a:rPr lang="en-US" sz="2800" dirty="0">
                          <a:solidFill>
                            <a:schemeClr val="bg1"/>
                          </a:solidFill>
                          <a:latin typeface="Century Gothic"/>
                        </a:rPr>
                        <a:t> op het </a:t>
                      </a:r>
                      <a:r>
                        <a:rPr lang="en-US" sz="2800" dirty="0" err="1">
                          <a:solidFill>
                            <a:schemeClr val="bg1"/>
                          </a:solidFill>
                          <a:latin typeface="Century Gothic"/>
                        </a:rPr>
                        <a:t>vorige</a:t>
                      </a:r>
                      <a:r>
                        <a:rPr lang="en-US" sz="2800" dirty="0">
                          <a:solidFill>
                            <a:schemeClr val="bg1"/>
                          </a:solidFill>
                          <a:latin typeface="Century Gothic"/>
                        </a:rPr>
                        <a:t> webinar</a:t>
                      </a:r>
                      <a:endParaRPr lang="en-NL" sz="2800" dirty="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sz="2000" dirty="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406311"/>
                  </a:ext>
                </a:extLst>
              </a:tr>
              <a:tr h="495905">
                <a:tc>
                  <a:txBody>
                    <a:bodyPr/>
                    <a:lstStyle/>
                    <a:p>
                      <a:pPr marL="342900" indent="-342900">
                        <a:buFont typeface="Arial" panose="020B0604020202020204" pitchFamily="34" charset="0"/>
                        <a:buChar char="•"/>
                      </a:pPr>
                      <a:r>
                        <a:rPr lang="nl-NL" sz="2800" dirty="0">
                          <a:solidFill>
                            <a:schemeClr val="bg1"/>
                          </a:solidFill>
                          <a:latin typeface="Century Gothic"/>
                        </a:rPr>
                        <a:t>Wat is draagvlak? En hoe creëer je het? </a:t>
                      </a:r>
                      <a:endParaRPr lang="en-NL" sz="2800" dirty="0">
                        <a:solidFill>
                          <a:schemeClr val="bg1"/>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dirty="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6699881"/>
                  </a:ext>
                </a:extLst>
              </a:tr>
              <a:tr h="495905">
                <a:tc>
                  <a:txBody>
                    <a:bodyPr/>
                    <a:lstStyle/>
                    <a:p>
                      <a:pPr marL="342900" indent="-342900">
                        <a:buFont typeface="Arial" panose="020B0604020202020204" pitchFamily="34" charset="0"/>
                        <a:buChar char="•"/>
                      </a:pPr>
                      <a:r>
                        <a:rPr lang="nl-NL" sz="2800" dirty="0">
                          <a:solidFill>
                            <a:schemeClr val="bg1"/>
                          </a:solidFill>
                          <a:latin typeface="Century Gothic"/>
                        </a:rPr>
                        <a:t>De belangrijkste stakeholders voor draagvlak</a:t>
                      </a: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sz="2000" dirty="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2863938"/>
                  </a:ext>
                </a:extLst>
              </a:tr>
              <a:tr h="495905">
                <a:tc>
                  <a:txBody>
                    <a:bodyPr/>
                    <a:lstStyle/>
                    <a:p>
                      <a:pPr marL="342900" indent="-342900">
                        <a:buFont typeface="Arial" panose="020B0604020202020204" pitchFamily="34" charset="0"/>
                        <a:buChar char="•"/>
                      </a:pPr>
                      <a:r>
                        <a:rPr lang="nl-NL" sz="2800" dirty="0">
                          <a:solidFill>
                            <a:schemeClr val="bg1"/>
                          </a:solidFill>
                          <a:latin typeface="Century Gothic" panose="020B0502020202020204" pitchFamily="34" charset="0"/>
                        </a:rPr>
                        <a:t>De Bevlogen Gemeente: de praktijk</a:t>
                      </a:r>
                      <a:endParaRPr lang="en-NL" sz="2800" dirty="0">
                        <a:solidFill>
                          <a:schemeClr val="bg1"/>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540953"/>
                  </a:ext>
                </a:extLst>
              </a:tr>
              <a:tr h="495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sz="2000" dirty="0">
                        <a:solidFill>
                          <a:schemeClr val="bg1"/>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2602055"/>
                  </a:ext>
                </a:extLst>
              </a:tr>
              <a:tr h="495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sz="2000" dirty="0">
                        <a:solidFill>
                          <a:schemeClr val="bg1"/>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NL" sz="2000" b="1" dirty="0">
                        <a:solidFill>
                          <a:schemeClr val="tx2"/>
                        </a:solidFill>
                        <a:latin typeface="Century Gothic" panose="020B0502020202020204" pitchFamily="34" charset="0"/>
                      </a:endParaRPr>
                    </a:p>
                  </a:txBody>
                  <a:tcPr marL="0" marR="9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4006234"/>
                  </a:ext>
                </a:extLst>
              </a:tr>
            </a:tbl>
          </a:graphicData>
        </a:graphic>
      </p:graphicFrame>
    </p:spTree>
    <p:extLst>
      <p:ext uri="{BB962C8B-B14F-4D97-AF65-F5344CB8AC3E}">
        <p14:creationId xmlns:p14="http://schemas.microsoft.com/office/powerpoint/2010/main" val="365009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8125"/>
            <a:ext cx="10514013" cy="720000"/>
          </a:xfrm>
        </p:spPr>
        <p:txBody>
          <a:bodyPr/>
          <a:lstStyle/>
          <a:p>
            <a:r>
              <a:rPr lang="nl-NL" dirty="0">
                <a:latin typeface="Century Gothic"/>
              </a:rPr>
              <a:t>Fase 4: Aanpakken</a:t>
            </a:r>
            <a:endParaRPr lang="nl-NL" dirty="0"/>
          </a:p>
        </p:txBody>
      </p:sp>
      <p:pic>
        <p:nvPicPr>
          <p:cNvPr id="4" name="Afbeelding 3" descr="Afbeelding met Elektrisch blauw, tekst, Lettertype, schermopname&#10;&#10;Automatisch gegenereerde beschrijving">
            <a:extLst>
              <a:ext uri="{FF2B5EF4-FFF2-40B4-BE49-F238E27FC236}">
                <a16:creationId xmlns:a16="http://schemas.microsoft.com/office/drawing/2014/main" id="{7348670B-5E99-5F53-E558-43369A8222FC}"/>
              </a:ext>
            </a:extLst>
          </p:cNvPr>
          <p:cNvPicPr>
            <a:picLocks noChangeAspect="1"/>
          </p:cNvPicPr>
          <p:nvPr/>
        </p:nvPicPr>
        <p:blipFill>
          <a:blip r:embed="rId3"/>
          <a:stretch>
            <a:fillRect/>
          </a:stretch>
        </p:blipFill>
        <p:spPr>
          <a:xfrm>
            <a:off x="4121361" y="1878852"/>
            <a:ext cx="3963657" cy="3114674"/>
          </a:xfrm>
          <a:prstGeom prst="rect">
            <a:avLst/>
          </a:prstGeom>
        </p:spPr>
      </p:pic>
    </p:spTree>
    <p:extLst>
      <p:ext uri="{BB962C8B-B14F-4D97-AF65-F5344CB8AC3E}">
        <p14:creationId xmlns:p14="http://schemas.microsoft.com/office/powerpoint/2010/main" val="415221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38125"/>
            <a:ext cx="10514013" cy="720000"/>
          </a:xfrm>
        </p:spPr>
        <p:txBody>
          <a:bodyPr/>
          <a:lstStyle/>
          <a:p>
            <a:r>
              <a:rPr lang="nl-NL" dirty="0">
                <a:latin typeface="Century Gothic"/>
              </a:rPr>
              <a:t>Fase 5: Volhouden</a:t>
            </a:r>
            <a:endParaRPr lang="nl-NL" dirty="0"/>
          </a:p>
        </p:txBody>
      </p:sp>
      <p:pic>
        <p:nvPicPr>
          <p:cNvPr id="3" name="Afbeelding 2" descr="Afbeelding met Lettertype, tekst, Graphics, ontwerp&#10;&#10;Automatisch gegenereerde beschrijving">
            <a:extLst>
              <a:ext uri="{FF2B5EF4-FFF2-40B4-BE49-F238E27FC236}">
                <a16:creationId xmlns:a16="http://schemas.microsoft.com/office/drawing/2014/main" id="{37C46B95-593C-BCD2-AFF8-D247D568A012}"/>
              </a:ext>
            </a:extLst>
          </p:cNvPr>
          <p:cNvPicPr>
            <a:picLocks noChangeAspect="1"/>
          </p:cNvPicPr>
          <p:nvPr/>
        </p:nvPicPr>
        <p:blipFill>
          <a:blip r:embed="rId3"/>
          <a:stretch>
            <a:fillRect/>
          </a:stretch>
        </p:blipFill>
        <p:spPr>
          <a:xfrm>
            <a:off x="4121361" y="1878852"/>
            <a:ext cx="3963658" cy="3114675"/>
          </a:xfrm>
          <a:prstGeom prst="rect">
            <a:avLst/>
          </a:prstGeom>
        </p:spPr>
      </p:pic>
    </p:spTree>
    <p:extLst>
      <p:ext uri="{BB962C8B-B14F-4D97-AF65-F5344CB8AC3E}">
        <p14:creationId xmlns:p14="http://schemas.microsoft.com/office/powerpoint/2010/main" val="364369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75F8-93F0-0757-D8A7-3F85C59CEA34}"/>
              </a:ext>
            </a:extLst>
          </p:cNvPr>
          <p:cNvSpPr>
            <a:spLocks noGrp="1"/>
          </p:cNvSpPr>
          <p:nvPr>
            <p:ph type="title"/>
          </p:nvPr>
        </p:nvSpPr>
        <p:spPr>
          <a:xfrm>
            <a:off x="838200" y="333375"/>
            <a:ext cx="7827963" cy="720000"/>
          </a:xfrm>
        </p:spPr>
        <p:txBody>
          <a:bodyPr/>
          <a:lstStyle/>
          <a:p>
            <a:r>
              <a:rPr lang="nl-NL" dirty="0">
                <a:latin typeface="Century Gothic"/>
              </a:rPr>
              <a:t>Draagvlak: hoe creëer je dat?</a:t>
            </a:r>
            <a:endParaRPr lang="nl-NL" dirty="0"/>
          </a:p>
        </p:txBody>
      </p:sp>
      <p:sp>
        <p:nvSpPr>
          <p:cNvPr id="5" name="Content Placeholder 2">
            <a:extLst>
              <a:ext uri="{FF2B5EF4-FFF2-40B4-BE49-F238E27FC236}">
                <a16:creationId xmlns:a16="http://schemas.microsoft.com/office/drawing/2014/main" id="{01C1B936-7E55-E93F-14EF-2690D01DFEE4}"/>
              </a:ext>
            </a:extLst>
          </p:cNvPr>
          <p:cNvSpPr>
            <a:spLocks noGrp="1"/>
          </p:cNvSpPr>
          <p:nvPr>
            <p:ph type="body" sz="quarter" idx="11"/>
          </p:nvPr>
        </p:nvSpPr>
        <p:spPr>
          <a:xfrm>
            <a:off x="652883" y="2206859"/>
            <a:ext cx="10886235" cy="4182246"/>
          </a:xfrm>
        </p:spPr>
        <p:txBody>
          <a:bodyPr vert="horz" lIns="0" tIns="0" rIns="0" bIns="0" rtlCol="0" anchor="t">
            <a:normAutofit/>
          </a:bodyPr>
          <a:lstStyle/>
          <a:p>
            <a:pPr marL="342900" indent="-342900">
              <a:buChar char="•"/>
            </a:pPr>
            <a:r>
              <a:rPr lang="nl-NL" sz="2800" dirty="0">
                <a:solidFill>
                  <a:schemeClr val="accent3"/>
                </a:solidFill>
                <a:latin typeface="Century Gothic"/>
              </a:rPr>
              <a:t>Een duidelijke visie en beleid</a:t>
            </a:r>
          </a:p>
          <a:p>
            <a:pPr marL="342900" indent="-342900">
              <a:buChar char="•"/>
            </a:pPr>
            <a:r>
              <a:rPr lang="nl-NL" sz="2800" dirty="0">
                <a:solidFill>
                  <a:schemeClr val="accent3"/>
                </a:solidFill>
                <a:latin typeface="Century Gothic"/>
              </a:rPr>
              <a:t>Betrouwbaarheid</a:t>
            </a:r>
          </a:p>
          <a:p>
            <a:pPr marL="342900" indent="-342900">
              <a:buChar char="•"/>
            </a:pPr>
            <a:r>
              <a:rPr lang="nl-NL" sz="2800" dirty="0">
                <a:solidFill>
                  <a:schemeClr val="accent3"/>
                </a:solidFill>
                <a:latin typeface="Century Gothic"/>
              </a:rPr>
              <a:t>Co-creatie</a:t>
            </a:r>
            <a:endParaRPr lang="nl-NL" dirty="0">
              <a:solidFill>
                <a:schemeClr val="accent3"/>
              </a:solidFill>
            </a:endParaRPr>
          </a:p>
          <a:p>
            <a:pPr marL="342900" indent="-342900">
              <a:buChar char="•"/>
            </a:pPr>
            <a:r>
              <a:rPr lang="nl-NL" sz="2800" dirty="0">
                <a:solidFill>
                  <a:schemeClr val="accent3"/>
                </a:solidFill>
                <a:latin typeface="Century Gothic"/>
              </a:rPr>
              <a:t>Open communicatie</a:t>
            </a:r>
          </a:p>
          <a:p>
            <a:pPr marL="342900" indent="-342900">
              <a:buChar char="•"/>
            </a:pPr>
            <a:r>
              <a:rPr lang="nl-NL" sz="2800" dirty="0">
                <a:solidFill>
                  <a:schemeClr val="accent3"/>
                </a:solidFill>
                <a:latin typeface="Century Gothic"/>
              </a:rPr>
              <a:t>Betrokken leiderschap</a:t>
            </a:r>
          </a:p>
          <a:p>
            <a:pPr marL="342900" indent="-342900">
              <a:buChar char="•"/>
            </a:pPr>
            <a:r>
              <a:rPr lang="nl-NL" sz="2800" dirty="0">
                <a:solidFill>
                  <a:schemeClr val="accent3"/>
                </a:solidFill>
                <a:latin typeface="Century Gothic"/>
              </a:rPr>
              <a:t>Concrete resultaten</a:t>
            </a:r>
          </a:p>
          <a:p>
            <a:pPr marL="342900" indent="-342900">
              <a:buChar char="•"/>
            </a:pPr>
            <a:r>
              <a:rPr lang="nl-NL" sz="2800" dirty="0">
                <a:solidFill>
                  <a:schemeClr val="accent3"/>
                </a:solidFill>
                <a:latin typeface="Century Gothic"/>
              </a:rPr>
              <a:t>Doorzettingsvermogen</a:t>
            </a:r>
          </a:p>
          <a:p>
            <a:pPr marL="342900" indent="-342900">
              <a:buChar char="•"/>
            </a:pPr>
            <a:endParaRPr lang="nl-NL" sz="2000" dirty="0">
              <a:solidFill>
                <a:schemeClr val="accent3"/>
              </a:solidFill>
              <a:latin typeface="Century Gothic"/>
            </a:endParaRPr>
          </a:p>
          <a:p>
            <a:endParaRPr lang="nl-NL" sz="2000" dirty="0">
              <a:solidFill>
                <a:schemeClr val="accent3"/>
              </a:solidFill>
              <a:latin typeface="Century Gothic"/>
            </a:endParaRPr>
          </a:p>
          <a:p>
            <a:endParaRPr lang="nl-NL" sz="2000" dirty="0">
              <a:solidFill>
                <a:schemeClr val="accent3"/>
              </a:solidFill>
              <a:latin typeface="Century Gothic"/>
            </a:endParaRPr>
          </a:p>
        </p:txBody>
      </p:sp>
    </p:spTree>
    <p:extLst>
      <p:ext uri="{BB962C8B-B14F-4D97-AF65-F5344CB8AC3E}">
        <p14:creationId xmlns:p14="http://schemas.microsoft.com/office/powerpoint/2010/main" val="80679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ekst, kleding, schermopname, computer&#10;&#10;Automatisch gegenereerde beschrijving">
            <a:extLst>
              <a:ext uri="{FF2B5EF4-FFF2-40B4-BE49-F238E27FC236}">
                <a16:creationId xmlns:a16="http://schemas.microsoft.com/office/drawing/2014/main" id="{954E2453-E0D9-E884-8DD0-D286B9FBA859}"/>
              </a:ext>
            </a:extLst>
          </p:cNvPr>
          <p:cNvPicPr>
            <a:picLocks noChangeAspect="1"/>
          </p:cNvPicPr>
          <p:nvPr/>
        </p:nvPicPr>
        <p:blipFill>
          <a:blip r:embed="rId3"/>
          <a:stretch>
            <a:fillRect/>
          </a:stretch>
        </p:blipFill>
        <p:spPr>
          <a:xfrm>
            <a:off x="0" y="-3259"/>
            <a:ext cx="12192000" cy="5629551"/>
          </a:xfrm>
          <a:prstGeom prst="rect">
            <a:avLst/>
          </a:prstGeom>
        </p:spPr>
      </p:pic>
    </p:spTree>
    <p:extLst>
      <p:ext uri="{BB962C8B-B14F-4D97-AF65-F5344CB8AC3E}">
        <p14:creationId xmlns:p14="http://schemas.microsoft.com/office/powerpoint/2010/main" val="25885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9">
            <a:extLst>
              <a:ext uri="{FF2B5EF4-FFF2-40B4-BE49-F238E27FC236}">
                <a16:creationId xmlns:a16="http://schemas.microsoft.com/office/drawing/2014/main" id="{4254B0D1-B9B1-52D6-EFD3-3B372088FFC1}"/>
              </a:ext>
            </a:extLst>
          </p:cNvPr>
          <p:cNvSpPr/>
          <p:nvPr/>
        </p:nvSpPr>
        <p:spPr>
          <a:xfrm>
            <a:off x="6346966" y="4531739"/>
            <a:ext cx="961541" cy="931235"/>
          </a:xfrm>
          <a:prstGeom prst="roundRect">
            <a:avLst>
              <a:gd name="adj" fmla="val 15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entury Gothic" panose="020B0502020202020204" pitchFamily="34" charset="0"/>
            </a:endParaRPr>
          </a:p>
        </p:txBody>
      </p:sp>
      <p:sp>
        <p:nvSpPr>
          <p:cNvPr id="2" name="Titel 1"/>
          <p:cNvSpPr>
            <a:spLocks noGrp="1"/>
          </p:cNvSpPr>
          <p:nvPr>
            <p:ph type="title"/>
          </p:nvPr>
        </p:nvSpPr>
        <p:spPr/>
        <p:txBody>
          <a:bodyPr/>
          <a:lstStyle/>
          <a:p>
            <a:r>
              <a:rPr lang="nl-NL" dirty="0"/>
              <a:t>Meer informatie</a:t>
            </a:r>
          </a:p>
        </p:txBody>
      </p:sp>
      <p:sp>
        <p:nvSpPr>
          <p:cNvPr id="8" name="Tijdelijke aanduiding voor tekst 7">
            <a:extLst>
              <a:ext uri="{FF2B5EF4-FFF2-40B4-BE49-F238E27FC236}">
                <a16:creationId xmlns:a16="http://schemas.microsoft.com/office/drawing/2014/main" id="{FEB60199-0656-419C-4AFE-40831C22D42D}"/>
              </a:ext>
            </a:extLst>
          </p:cNvPr>
          <p:cNvSpPr>
            <a:spLocks noGrp="1"/>
          </p:cNvSpPr>
          <p:nvPr>
            <p:ph type="body" sz="quarter" idx="11"/>
          </p:nvPr>
        </p:nvSpPr>
        <p:spPr/>
        <p:txBody>
          <a:bodyPr/>
          <a:lstStyle/>
          <a:p>
            <a:r>
              <a:rPr lang="nl-NL" dirty="0"/>
              <a:t>Nieuwsgierig en wil je meer</a:t>
            </a:r>
          </a:p>
          <a:p>
            <a:r>
              <a:rPr lang="nl-NL" dirty="0"/>
              <a:t>over ons werk weten?</a:t>
            </a:r>
          </a:p>
        </p:txBody>
      </p:sp>
      <p:sp>
        <p:nvSpPr>
          <p:cNvPr id="4" name="Tekstvak 3">
            <a:extLst>
              <a:ext uri="{FF2B5EF4-FFF2-40B4-BE49-F238E27FC236}">
                <a16:creationId xmlns:a16="http://schemas.microsoft.com/office/drawing/2014/main" id="{760D0EA7-0D58-2330-F139-7D315352CA19}"/>
              </a:ext>
            </a:extLst>
          </p:cNvPr>
          <p:cNvSpPr txBox="1"/>
          <p:nvPr/>
        </p:nvSpPr>
        <p:spPr>
          <a:xfrm>
            <a:off x="2459990" y="2621683"/>
            <a:ext cx="3636010" cy="707886"/>
          </a:xfrm>
          <a:prstGeom prst="rect">
            <a:avLst/>
          </a:prstGeom>
          <a:noFill/>
        </p:spPr>
        <p:txBody>
          <a:bodyPr wrap="square">
            <a:spAutoFit/>
          </a:bodyPr>
          <a:lstStyle/>
          <a:p>
            <a:r>
              <a:rPr lang="nl-NL" sz="2000" b="1" dirty="0">
                <a:effectLst/>
                <a:latin typeface="Century Gothic" panose="020B0502020202020204" pitchFamily="34" charset="0"/>
              </a:rPr>
              <a:t>Website</a:t>
            </a:r>
            <a:endParaRPr lang="nl-NL" sz="2000" dirty="0">
              <a:latin typeface="Century Gothic" panose="020B0502020202020204" pitchFamily="34" charset="0"/>
            </a:endParaRPr>
          </a:p>
          <a:p>
            <a:r>
              <a:rPr lang="nl-NL" sz="2000" dirty="0" err="1">
                <a:effectLst/>
                <a:latin typeface="Century Gothic" panose="020B0502020202020204" pitchFamily="34" charset="0"/>
                <a:hlinkClick r:id="rId3">
                  <a:extLst>
                    <a:ext uri="{A12FA001-AC4F-418D-AE19-62706E023703}">
                      <ahyp:hlinkClr xmlns:ahyp="http://schemas.microsoft.com/office/drawing/2018/hyperlinkcolor" val="tx"/>
                    </a:ext>
                  </a:extLst>
                </a:hlinkClick>
              </a:rPr>
              <a:t>www.aeno.nl</a:t>
            </a:r>
            <a:endParaRPr lang="nl-NL" sz="2000" dirty="0">
              <a:latin typeface="Century Gothic" panose="020B0502020202020204" pitchFamily="34" charset="0"/>
            </a:endParaRPr>
          </a:p>
        </p:txBody>
      </p:sp>
      <p:sp>
        <p:nvSpPr>
          <p:cNvPr id="5" name="Rounded Rectangle 9">
            <a:extLst>
              <a:ext uri="{FF2B5EF4-FFF2-40B4-BE49-F238E27FC236}">
                <a16:creationId xmlns:a16="http://schemas.microsoft.com/office/drawing/2014/main" id="{81B78A90-E05F-A08E-D633-9F26147DD4E4}"/>
              </a:ext>
            </a:extLst>
          </p:cNvPr>
          <p:cNvSpPr/>
          <p:nvPr/>
        </p:nvSpPr>
        <p:spPr>
          <a:xfrm>
            <a:off x="6338418" y="2530517"/>
            <a:ext cx="961541" cy="931235"/>
          </a:xfrm>
          <a:prstGeom prst="roundRect">
            <a:avLst>
              <a:gd name="adj" fmla="val 15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entury Gothic" panose="020B0502020202020204" pitchFamily="34" charset="0"/>
            </a:endParaRPr>
          </a:p>
        </p:txBody>
      </p:sp>
      <p:sp>
        <p:nvSpPr>
          <p:cNvPr id="12" name="Tekstvak 11">
            <a:extLst>
              <a:ext uri="{FF2B5EF4-FFF2-40B4-BE49-F238E27FC236}">
                <a16:creationId xmlns:a16="http://schemas.microsoft.com/office/drawing/2014/main" id="{85EE5C56-CF19-5A85-E13D-573CCCBD0DDC}"/>
              </a:ext>
            </a:extLst>
          </p:cNvPr>
          <p:cNvSpPr txBox="1"/>
          <p:nvPr/>
        </p:nvSpPr>
        <p:spPr>
          <a:xfrm>
            <a:off x="2400996" y="4689580"/>
            <a:ext cx="3695003" cy="707886"/>
          </a:xfrm>
          <a:prstGeom prst="rect">
            <a:avLst/>
          </a:prstGeom>
          <a:noFill/>
        </p:spPr>
        <p:txBody>
          <a:bodyPr wrap="square">
            <a:spAutoFit/>
          </a:bodyPr>
          <a:lstStyle/>
          <a:p>
            <a:r>
              <a:rPr lang="nl-NL" sz="2000" b="1" dirty="0">
                <a:effectLst/>
                <a:latin typeface="Century Gothic" panose="020B0502020202020204" pitchFamily="34" charset="0"/>
              </a:rPr>
              <a:t>Community</a:t>
            </a:r>
            <a:endParaRPr lang="nl-NL" sz="2000" dirty="0">
              <a:solidFill>
                <a:srgbClr val="F1736D"/>
              </a:solidFill>
              <a:latin typeface="Century Gothic" panose="020B0502020202020204" pitchFamily="34" charset="0"/>
              <a:hlinkClick r:id="rId4">
                <a:extLst>
                  <a:ext uri="{A12FA001-AC4F-418D-AE19-62706E023703}">
                    <ahyp:hlinkClr xmlns:ahyp="http://schemas.microsoft.com/office/drawing/2018/hyperlinkcolor" val="tx"/>
                  </a:ext>
                </a:extLst>
              </a:hlinkClick>
            </a:endParaRPr>
          </a:p>
          <a:p>
            <a:r>
              <a:rPr lang="nl-NL" sz="2000" b="0" i="0" dirty="0">
                <a:effectLst/>
                <a:latin typeface="Century Gothic" panose="020B0502020202020204" pitchFamily="34" charset="0"/>
                <a:hlinkClick r:id="rId4">
                  <a:extLst>
                    <a:ext uri="{A12FA001-AC4F-418D-AE19-62706E023703}">
                      <ahyp:hlinkClr xmlns:ahyp="http://schemas.microsoft.com/office/drawing/2018/hyperlinkcolor" val="tx"/>
                    </a:ext>
                  </a:extLst>
                </a:hlinkClick>
              </a:rPr>
              <a:t>www.aeno.nl/communities</a:t>
            </a:r>
            <a:endParaRPr lang="nl-NL" sz="2000" dirty="0">
              <a:latin typeface="Century Gothic" panose="020B0502020202020204" pitchFamily="34" charset="0"/>
            </a:endParaRPr>
          </a:p>
        </p:txBody>
      </p:sp>
      <p:sp>
        <p:nvSpPr>
          <p:cNvPr id="13" name="Tekstvak 12">
            <a:extLst>
              <a:ext uri="{FF2B5EF4-FFF2-40B4-BE49-F238E27FC236}">
                <a16:creationId xmlns:a16="http://schemas.microsoft.com/office/drawing/2014/main" id="{63D507B8-3A3F-B2D0-CE81-0D2A86B5DACA}"/>
              </a:ext>
            </a:extLst>
          </p:cNvPr>
          <p:cNvSpPr txBox="1"/>
          <p:nvPr/>
        </p:nvSpPr>
        <p:spPr>
          <a:xfrm>
            <a:off x="7574133" y="2621683"/>
            <a:ext cx="3778079" cy="1631216"/>
          </a:xfrm>
          <a:prstGeom prst="rect">
            <a:avLst/>
          </a:prstGeom>
          <a:noFill/>
        </p:spPr>
        <p:txBody>
          <a:bodyPr wrap="square" lIns="91440" tIns="45720" rIns="91440" bIns="45720" anchor="t">
            <a:spAutoFit/>
          </a:bodyPr>
          <a:lstStyle/>
          <a:p>
            <a:r>
              <a:rPr lang="nl-NL" sz="2000" b="1" dirty="0">
                <a:effectLst/>
                <a:latin typeface="Century Gothic" panose="020B0502020202020204" pitchFamily="34" charset="0"/>
              </a:rPr>
              <a:t>Events</a:t>
            </a:r>
            <a:endParaRPr lang="nl-NL" sz="2000" dirty="0">
              <a:solidFill>
                <a:srgbClr val="F1736D"/>
              </a:solidFill>
              <a:latin typeface="Century Gothic" panose="020B0502020202020204" pitchFamily="34" charset="0"/>
              <a:hlinkClick r:id="rId5">
                <a:extLst>
                  <a:ext uri="{A12FA001-AC4F-418D-AE19-62706E023703}">
                    <ahyp:hlinkClr xmlns:ahyp="http://schemas.microsoft.com/office/drawing/2018/hyperlinkcolor" val="tx"/>
                  </a:ext>
                </a:extLst>
              </a:hlinkClick>
            </a:endParaRPr>
          </a:p>
          <a:p>
            <a:r>
              <a:rPr lang="nl-NL" sz="2000" b="0" i="0" dirty="0">
                <a:effectLst/>
                <a:latin typeface="Century Gothic" panose="020B0502020202020204" pitchFamily="34" charset="0"/>
                <a:hlinkClick r:id="rId5">
                  <a:extLst>
                    <a:ext uri="{A12FA001-AC4F-418D-AE19-62706E023703}">
                      <ahyp:hlinkClr xmlns:ahyp="http://schemas.microsoft.com/office/drawing/2018/hyperlinkcolor" val="tx"/>
                    </a:ext>
                  </a:extLst>
                </a:hlinkClick>
              </a:rPr>
              <a:t>www.aeno.nl/agenda</a:t>
            </a:r>
          </a:p>
          <a:p>
            <a:r>
              <a:rPr lang="nl-NL" sz="2000" b="1" dirty="0">
                <a:latin typeface="Century Gothic"/>
              </a:rPr>
              <a:t>Werksessie van werkdruk naar bevlogenheid</a:t>
            </a:r>
          </a:p>
          <a:p>
            <a:r>
              <a:rPr lang="nl-NL" sz="2000" dirty="0">
                <a:latin typeface="Century Gothic"/>
              </a:rPr>
              <a:t>3 december 10.00 - 15.00</a:t>
            </a:r>
            <a:endParaRPr lang="nl-NL" sz="2000" dirty="0">
              <a:latin typeface="Century Gothic" panose="020B0502020202020204" pitchFamily="34" charset="0"/>
            </a:endParaRPr>
          </a:p>
        </p:txBody>
      </p:sp>
      <p:sp>
        <p:nvSpPr>
          <p:cNvPr id="14" name="Tekstvak 13">
            <a:extLst>
              <a:ext uri="{FF2B5EF4-FFF2-40B4-BE49-F238E27FC236}">
                <a16:creationId xmlns:a16="http://schemas.microsoft.com/office/drawing/2014/main" id="{E7118D5C-1CA1-A68B-E42E-6121B36C9692}"/>
              </a:ext>
            </a:extLst>
          </p:cNvPr>
          <p:cNvSpPr txBox="1"/>
          <p:nvPr/>
        </p:nvSpPr>
        <p:spPr>
          <a:xfrm>
            <a:off x="7515141" y="4674191"/>
            <a:ext cx="3837072" cy="1015663"/>
          </a:xfrm>
          <a:prstGeom prst="rect">
            <a:avLst/>
          </a:prstGeom>
          <a:noFill/>
        </p:spPr>
        <p:txBody>
          <a:bodyPr wrap="square">
            <a:spAutoFit/>
          </a:bodyPr>
          <a:lstStyle/>
          <a:p>
            <a:r>
              <a:rPr lang="nl-NL" sz="2000" b="1" dirty="0">
                <a:effectLst/>
                <a:latin typeface="Century Gothic" panose="020B0502020202020204" pitchFamily="34" charset="0"/>
              </a:rPr>
              <a:t>Nieuwsbrieven</a:t>
            </a:r>
          </a:p>
          <a:p>
            <a:r>
              <a:rPr lang="nl-NL" sz="2000" b="0" i="0" dirty="0">
                <a:effectLst/>
                <a:latin typeface="Century Gothic" panose="020B0502020202020204" pitchFamily="34" charset="0"/>
                <a:hlinkClick r:id="rId6">
                  <a:extLst>
                    <a:ext uri="{A12FA001-AC4F-418D-AE19-62706E023703}">
                      <ahyp:hlinkClr xmlns:ahyp="http://schemas.microsoft.com/office/drawing/2018/hyperlinkcolor" val="tx"/>
                    </a:ext>
                  </a:extLst>
                </a:hlinkClick>
              </a:rPr>
              <a:t>www.aeno.nl/nieuwsbrieven</a:t>
            </a:r>
            <a:endParaRPr lang="nl-NL" sz="2000" b="0" i="0" dirty="0">
              <a:effectLst/>
              <a:latin typeface="Century Gothic" panose="020B0502020202020204" pitchFamily="34" charset="0"/>
            </a:endParaRPr>
          </a:p>
          <a:p>
            <a:r>
              <a:rPr lang="nl-NL" sz="2000" dirty="0">
                <a:latin typeface="Century Gothic" panose="020B0502020202020204" pitchFamily="34" charset="0"/>
                <a:hlinkClick r:id="rId7"/>
              </a:rPr>
              <a:t>www.tinyurl.com/JDR-Nieuws</a:t>
            </a:r>
            <a:r>
              <a:rPr lang="nl-NL" sz="2000" dirty="0">
                <a:latin typeface="Century Gothic" panose="020B0502020202020204" pitchFamily="34" charset="0"/>
              </a:rPr>
              <a:t>  </a:t>
            </a:r>
          </a:p>
        </p:txBody>
      </p:sp>
      <p:pic>
        <p:nvPicPr>
          <p:cNvPr id="16" name="Graphic 15" descr="Agenda met effen opvulling">
            <a:extLst>
              <a:ext uri="{FF2B5EF4-FFF2-40B4-BE49-F238E27FC236}">
                <a16:creationId xmlns:a16="http://schemas.microsoft.com/office/drawing/2014/main" id="{33BD1C4A-7D5A-98DF-0E9E-E4F1904A7A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70536" y="2472259"/>
            <a:ext cx="914400" cy="914400"/>
          </a:xfrm>
          <a:prstGeom prst="rect">
            <a:avLst/>
          </a:prstGeom>
        </p:spPr>
      </p:pic>
      <p:pic>
        <p:nvPicPr>
          <p:cNvPr id="32" name="Graphic 31" descr="Open enveloppe met effen opvulling">
            <a:extLst>
              <a:ext uri="{FF2B5EF4-FFF2-40B4-BE49-F238E27FC236}">
                <a16:creationId xmlns:a16="http://schemas.microsoft.com/office/drawing/2014/main" id="{B4FCB69C-1CDF-A017-F404-633471DDB1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55430" y="4633598"/>
            <a:ext cx="727516" cy="727516"/>
          </a:xfrm>
          <a:prstGeom prst="rect">
            <a:avLst/>
          </a:prstGeom>
        </p:spPr>
      </p:pic>
      <p:sp>
        <p:nvSpPr>
          <p:cNvPr id="42" name="Rounded Rectangle 9">
            <a:extLst>
              <a:ext uri="{FF2B5EF4-FFF2-40B4-BE49-F238E27FC236}">
                <a16:creationId xmlns:a16="http://schemas.microsoft.com/office/drawing/2014/main" id="{1AC5016C-77F1-243B-C885-BF2F68950CD4}"/>
              </a:ext>
            </a:extLst>
          </p:cNvPr>
          <p:cNvSpPr/>
          <p:nvPr/>
        </p:nvSpPr>
        <p:spPr>
          <a:xfrm>
            <a:off x="1059055" y="2530517"/>
            <a:ext cx="961541" cy="931235"/>
          </a:xfrm>
          <a:prstGeom prst="roundRect">
            <a:avLst>
              <a:gd name="adj" fmla="val 15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entury Gothic" panose="020B0502020202020204" pitchFamily="34" charset="0"/>
            </a:endParaRPr>
          </a:p>
        </p:txBody>
      </p:sp>
      <p:sp>
        <p:nvSpPr>
          <p:cNvPr id="43" name="Rounded Rectangle 9">
            <a:extLst>
              <a:ext uri="{FF2B5EF4-FFF2-40B4-BE49-F238E27FC236}">
                <a16:creationId xmlns:a16="http://schemas.microsoft.com/office/drawing/2014/main" id="{D3E4EA06-854E-75FF-BAB5-F03B83F51270}"/>
              </a:ext>
            </a:extLst>
          </p:cNvPr>
          <p:cNvSpPr/>
          <p:nvPr/>
        </p:nvSpPr>
        <p:spPr>
          <a:xfrm>
            <a:off x="1037020" y="4531739"/>
            <a:ext cx="961541" cy="931235"/>
          </a:xfrm>
          <a:prstGeom prst="roundRect">
            <a:avLst>
              <a:gd name="adj" fmla="val 15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entury Gothic" panose="020B0502020202020204" pitchFamily="34" charset="0"/>
            </a:endParaRPr>
          </a:p>
        </p:txBody>
      </p:sp>
      <p:pic>
        <p:nvPicPr>
          <p:cNvPr id="26" name="Graphic 25" descr="Internet met effen opvulling">
            <a:extLst>
              <a:ext uri="{FF2B5EF4-FFF2-40B4-BE49-F238E27FC236}">
                <a16:creationId xmlns:a16="http://schemas.microsoft.com/office/drawing/2014/main" id="{12040C13-86BF-7B37-AF3D-9C4837D41D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2625" y="2472259"/>
            <a:ext cx="914400" cy="914400"/>
          </a:xfrm>
          <a:prstGeom prst="rect">
            <a:avLst/>
          </a:prstGeom>
        </p:spPr>
      </p:pic>
      <p:pic>
        <p:nvPicPr>
          <p:cNvPr id="22" name="Graphic 21" descr="Verbindingen met effen opvulling">
            <a:extLst>
              <a:ext uri="{FF2B5EF4-FFF2-40B4-BE49-F238E27FC236}">
                <a16:creationId xmlns:a16="http://schemas.microsoft.com/office/drawing/2014/main" id="{100926A5-9438-530E-571A-436359158BE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7020" y="4540156"/>
            <a:ext cx="914400" cy="914400"/>
          </a:xfrm>
          <a:prstGeom prst="rect">
            <a:avLst/>
          </a:prstGeom>
        </p:spPr>
      </p:pic>
    </p:spTree>
    <p:extLst>
      <p:ext uri="{BB962C8B-B14F-4D97-AF65-F5344CB8AC3E}">
        <p14:creationId xmlns:p14="http://schemas.microsoft.com/office/powerpoint/2010/main" val="52417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91F7F45-CBA3-9274-2F06-9005A6E4E266}"/>
              </a:ext>
            </a:extLst>
          </p:cNvPr>
          <p:cNvSpPr>
            <a:spLocks noGrp="1"/>
          </p:cNvSpPr>
          <p:nvPr>
            <p:ph type="body" sz="quarter" idx="10"/>
          </p:nvPr>
        </p:nvSpPr>
        <p:spPr/>
        <p:txBody>
          <a:bodyPr/>
          <a:lstStyle/>
          <a:p>
            <a:r>
              <a:rPr lang="en-NL" dirty="0"/>
              <a:t>Debra Verduin</a:t>
            </a:r>
          </a:p>
        </p:txBody>
      </p:sp>
      <p:sp>
        <p:nvSpPr>
          <p:cNvPr id="11" name="Text Placeholder 10">
            <a:extLst>
              <a:ext uri="{FF2B5EF4-FFF2-40B4-BE49-F238E27FC236}">
                <a16:creationId xmlns:a16="http://schemas.microsoft.com/office/drawing/2014/main" id="{6AD1E3E1-4822-71C2-2D3E-4277703FA540}"/>
              </a:ext>
            </a:extLst>
          </p:cNvPr>
          <p:cNvSpPr>
            <a:spLocks noGrp="1"/>
          </p:cNvSpPr>
          <p:nvPr>
            <p:ph type="body" sz="quarter" idx="11"/>
          </p:nvPr>
        </p:nvSpPr>
        <p:spPr/>
        <p:txBody>
          <a:bodyPr/>
          <a:lstStyle/>
          <a:p>
            <a:r>
              <a:rPr lang="en-GB" dirty="0">
                <a:hlinkClick r:id="rId3">
                  <a:extLst>
                    <a:ext uri="{A12FA001-AC4F-418D-AE19-62706E023703}">
                      <ahyp:hlinkClr xmlns:ahyp="http://schemas.microsoft.com/office/drawing/2018/hyperlinkcolor" val="tx"/>
                    </a:ext>
                  </a:extLst>
                </a:hlinkClick>
              </a:rPr>
              <a:t>debra.verduin@aeno.nl</a:t>
            </a:r>
            <a:endParaRPr lang="en-GB" dirty="0"/>
          </a:p>
          <a:p>
            <a:endParaRPr lang="en-GB" dirty="0"/>
          </a:p>
          <a:p>
            <a:r>
              <a:rPr lang="en-GB" b="1" dirty="0"/>
              <a:t>Klaas-Jan Reincke</a:t>
            </a:r>
          </a:p>
          <a:p>
            <a:r>
              <a:rPr lang="en-GB" u="sng" dirty="0"/>
              <a:t>klaasjan@vivic.work</a:t>
            </a:r>
            <a:endParaRPr lang="en-NL" u="sng" dirty="0"/>
          </a:p>
        </p:txBody>
      </p:sp>
    </p:spTree>
    <p:extLst>
      <p:ext uri="{BB962C8B-B14F-4D97-AF65-F5344CB8AC3E}">
        <p14:creationId xmlns:p14="http://schemas.microsoft.com/office/powerpoint/2010/main" val="315594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75F8-93F0-0757-D8A7-3F85C59CEA34}"/>
              </a:ext>
            </a:extLst>
          </p:cNvPr>
          <p:cNvSpPr>
            <a:spLocks noGrp="1"/>
          </p:cNvSpPr>
          <p:nvPr>
            <p:ph type="title"/>
          </p:nvPr>
        </p:nvSpPr>
        <p:spPr>
          <a:xfrm>
            <a:off x="838200" y="333375"/>
            <a:ext cx="7827963" cy="720000"/>
          </a:xfrm>
        </p:spPr>
        <p:txBody>
          <a:bodyPr/>
          <a:lstStyle/>
          <a:p>
            <a:r>
              <a:rPr lang="nl-NL" dirty="0">
                <a:latin typeface="Century Gothic"/>
              </a:rPr>
              <a:t>Draagvlak: wat is dat eigenlijk?</a:t>
            </a:r>
            <a:endParaRPr lang="nl-NL" dirty="0"/>
          </a:p>
        </p:txBody>
      </p:sp>
      <p:sp>
        <p:nvSpPr>
          <p:cNvPr id="5" name="Content Placeholder 2">
            <a:extLst>
              <a:ext uri="{FF2B5EF4-FFF2-40B4-BE49-F238E27FC236}">
                <a16:creationId xmlns:a16="http://schemas.microsoft.com/office/drawing/2014/main" id="{01C1B936-7E55-E93F-14EF-2690D01DFEE4}"/>
              </a:ext>
            </a:extLst>
          </p:cNvPr>
          <p:cNvSpPr>
            <a:spLocks noGrp="1"/>
          </p:cNvSpPr>
          <p:nvPr>
            <p:ph type="body" sz="quarter" idx="11"/>
          </p:nvPr>
        </p:nvSpPr>
        <p:spPr>
          <a:xfrm>
            <a:off x="839789" y="2853840"/>
            <a:ext cx="10512424" cy="1148625"/>
          </a:xfrm>
        </p:spPr>
        <p:txBody>
          <a:bodyPr vert="horz" lIns="0" tIns="0" rIns="0" bIns="0" rtlCol="0" anchor="t">
            <a:normAutofit/>
          </a:bodyPr>
          <a:lstStyle/>
          <a:p>
            <a:r>
              <a:rPr lang="nl-NL" sz="4000" dirty="0">
                <a:solidFill>
                  <a:srgbClr val="002060"/>
                </a:solidFill>
                <a:latin typeface="Century Gothic"/>
              </a:rPr>
              <a:t>"De mate waarin een idee, besluit, of plan wordt gesteund door een groep mensen."</a:t>
            </a:r>
            <a:r>
              <a:rPr lang="nl-NL" sz="2000" dirty="0">
                <a:solidFill>
                  <a:schemeClr val="accent3"/>
                </a:solidFill>
                <a:latin typeface="Century Gothic"/>
              </a:rPr>
              <a:t> </a:t>
            </a:r>
          </a:p>
          <a:p>
            <a:endParaRPr lang="nl-NL" sz="2000" dirty="0">
              <a:solidFill>
                <a:schemeClr val="accent3"/>
              </a:solidFill>
              <a:latin typeface="Century Gothic"/>
            </a:endParaRPr>
          </a:p>
          <a:p>
            <a:endParaRPr lang="nl-NL" sz="2000" dirty="0">
              <a:solidFill>
                <a:schemeClr val="accent3"/>
              </a:solidFill>
              <a:latin typeface="Century Gothic"/>
            </a:endParaRPr>
          </a:p>
        </p:txBody>
      </p:sp>
    </p:spTree>
    <p:extLst>
      <p:ext uri="{BB962C8B-B14F-4D97-AF65-F5344CB8AC3E}">
        <p14:creationId xmlns:p14="http://schemas.microsoft.com/office/powerpoint/2010/main" val="28854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Stakeholders</a:t>
            </a:r>
            <a:endParaRPr lang="nl-NL" dirty="0"/>
          </a:p>
        </p:txBody>
      </p:sp>
      <p:grpSp>
        <p:nvGrpSpPr>
          <p:cNvPr id="3" name="Groep 2">
            <a:extLst>
              <a:ext uri="{FF2B5EF4-FFF2-40B4-BE49-F238E27FC236}">
                <a16:creationId xmlns:a16="http://schemas.microsoft.com/office/drawing/2014/main" id="{CF8482B0-E6C7-28ED-CEF6-452D18435880}"/>
              </a:ext>
            </a:extLst>
          </p:cNvPr>
          <p:cNvGrpSpPr/>
          <p:nvPr/>
        </p:nvGrpSpPr>
        <p:grpSpPr>
          <a:xfrm>
            <a:off x="115018" y="2735292"/>
            <a:ext cx="4111927" cy="2953994"/>
            <a:chOff x="115018" y="2735292"/>
            <a:chExt cx="4111927" cy="2953994"/>
          </a:xfrm>
        </p:grpSpPr>
        <p:pic>
          <p:nvPicPr>
            <p:cNvPr id="9" name="Afbeelding 8" descr="Afbeelding met schoeisel, kleding, Broek, staan&#10;&#10;Automatisch gegenereerde beschrijving">
              <a:extLst>
                <a:ext uri="{FF2B5EF4-FFF2-40B4-BE49-F238E27FC236}">
                  <a16:creationId xmlns:a16="http://schemas.microsoft.com/office/drawing/2014/main" id="{DE889B07-8A14-870A-A932-0E9A4B028BCA}"/>
                </a:ext>
              </a:extLst>
            </p:cNvPr>
            <p:cNvPicPr>
              <a:picLocks noChangeAspect="1"/>
            </p:cNvPicPr>
            <p:nvPr/>
          </p:nvPicPr>
          <p:blipFill>
            <a:blip r:embed="rId2"/>
            <a:srcRect l="12500" t="12605" r="11557" b="21428"/>
            <a:stretch/>
          </p:blipFill>
          <p:spPr>
            <a:xfrm>
              <a:off x="115018" y="2735292"/>
              <a:ext cx="4111927" cy="2089464"/>
            </a:xfrm>
            <a:prstGeom prst="rect">
              <a:avLst/>
            </a:prstGeom>
          </p:spPr>
        </p:pic>
        <p:sp>
          <p:nvSpPr>
            <p:cNvPr id="10" name="Tekstvak 9">
              <a:extLst>
                <a:ext uri="{FF2B5EF4-FFF2-40B4-BE49-F238E27FC236}">
                  <a16:creationId xmlns:a16="http://schemas.microsoft.com/office/drawing/2014/main" id="{945576FF-28F6-EA8D-1752-4D2878C2C080}"/>
                </a:ext>
              </a:extLst>
            </p:cNvPr>
            <p:cNvSpPr txBox="1"/>
            <p:nvPr/>
          </p:nvSpPr>
          <p:spPr>
            <a:xfrm>
              <a:off x="747058" y="528917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De directie</a:t>
              </a:r>
              <a:endParaRPr lang="nl-NL" sz="2000" b="1" dirty="0">
                <a:latin typeface="Century Gothic"/>
              </a:endParaRPr>
            </a:p>
          </p:txBody>
        </p:sp>
      </p:grpSp>
      <p:grpSp>
        <p:nvGrpSpPr>
          <p:cNvPr id="4" name="Groep 3">
            <a:extLst>
              <a:ext uri="{FF2B5EF4-FFF2-40B4-BE49-F238E27FC236}">
                <a16:creationId xmlns:a16="http://schemas.microsoft.com/office/drawing/2014/main" id="{535049F2-3641-0286-2266-BF1F8E0D5C9D}"/>
              </a:ext>
            </a:extLst>
          </p:cNvPr>
          <p:cNvGrpSpPr/>
          <p:nvPr/>
        </p:nvGrpSpPr>
        <p:grpSpPr>
          <a:xfrm>
            <a:off x="4686454" y="2375858"/>
            <a:ext cx="2818530" cy="3313427"/>
            <a:chOff x="4686454" y="2375858"/>
            <a:chExt cx="2818530" cy="3313427"/>
          </a:xfrm>
        </p:grpSpPr>
        <p:pic>
          <p:nvPicPr>
            <p:cNvPr id="8" name="Afbeelding 7" descr="Afbeelding met tekenfilm, tekening, illustratie, kleding&#10;&#10;Automatisch gegenereerde beschrijving">
              <a:extLst>
                <a:ext uri="{FF2B5EF4-FFF2-40B4-BE49-F238E27FC236}">
                  <a16:creationId xmlns:a16="http://schemas.microsoft.com/office/drawing/2014/main" id="{1EADB184-9089-AEAE-13D3-9CF104F642E2}"/>
                </a:ext>
              </a:extLst>
            </p:cNvPr>
            <p:cNvPicPr>
              <a:picLocks noChangeAspect="1"/>
            </p:cNvPicPr>
            <p:nvPr/>
          </p:nvPicPr>
          <p:blipFill>
            <a:blip r:embed="rId3"/>
            <a:srcRect l="24057" r="19340" b="-420"/>
            <a:stretch/>
          </p:blipFill>
          <p:spPr>
            <a:xfrm>
              <a:off x="4687019" y="2375858"/>
              <a:ext cx="2817965" cy="2810805"/>
            </a:xfrm>
            <a:prstGeom prst="rect">
              <a:avLst/>
            </a:prstGeom>
          </p:spPr>
        </p:pic>
        <p:sp>
          <p:nvSpPr>
            <p:cNvPr id="11" name="Tekstvak 10">
              <a:extLst>
                <a:ext uri="{FF2B5EF4-FFF2-40B4-BE49-F238E27FC236}">
                  <a16:creationId xmlns:a16="http://schemas.microsoft.com/office/drawing/2014/main" id="{6C379B32-5DE7-3B36-2060-9F5FC6392929}"/>
                </a:ext>
              </a:extLst>
            </p:cNvPr>
            <p:cNvSpPr txBox="1"/>
            <p:nvPr/>
          </p:nvSpPr>
          <p:spPr>
            <a:xfrm>
              <a:off x="4686454" y="528917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De OR</a:t>
              </a:r>
              <a:endParaRPr lang="nl-NL" sz="2000" b="1" dirty="0">
                <a:latin typeface="Century Gothic"/>
              </a:endParaRPr>
            </a:p>
          </p:txBody>
        </p:sp>
      </p:grpSp>
      <p:grpSp>
        <p:nvGrpSpPr>
          <p:cNvPr id="5" name="Groep 4">
            <a:extLst>
              <a:ext uri="{FF2B5EF4-FFF2-40B4-BE49-F238E27FC236}">
                <a16:creationId xmlns:a16="http://schemas.microsoft.com/office/drawing/2014/main" id="{B3EC9D7B-79C8-7ECE-F76D-59F7F6227B7B}"/>
              </a:ext>
            </a:extLst>
          </p:cNvPr>
          <p:cNvGrpSpPr/>
          <p:nvPr/>
        </p:nvGrpSpPr>
        <p:grpSpPr>
          <a:xfrm>
            <a:off x="7965056" y="2560814"/>
            <a:ext cx="3694986" cy="3128472"/>
            <a:chOff x="7965056" y="2560814"/>
            <a:chExt cx="3694986" cy="3128472"/>
          </a:xfrm>
        </p:grpSpPr>
        <p:pic>
          <p:nvPicPr>
            <p:cNvPr id="6" name="Afbeelding 5" descr="Afbeelding met kleding, jongen, tekenfilm, schoeisel&#10;&#10;Automatisch gegenereerde beschrijving">
              <a:extLst>
                <a:ext uri="{FF2B5EF4-FFF2-40B4-BE49-F238E27FC236}">
                  <a16:creationId xmlns:a16="http://schemas.microsoft.com/office/drawing/2014/main" id="{EABC5952-A28D-51B5-2210-9570E3F7755C}"/>
                </a:ext>
              </a:extLst>
            </p:cNvPr>
            <p:cNvPicPr>
              <a:picLocks noChangeAspect="1"/>
            </p:cNvPicPr>
            <p:nvPr/>
          </p:nvPicPr>
          <p:blipFill>
            <a:blip r:embed="rId4"/>
            <a:srcRect l="13208" t="4985" r="12500" b="7983"/>
            <a:stretch/>
          </p:blipFill>
          <p:spPr>
            <a:xfrm>
              <a:off x="7965056" y="2560814"/>
              <a:ext cx="3694986" cy="2437986"/>
            </a:xfrm>
            <a:prstGeom prst="rect">
              <a:avLst/>
            </a:prstGeom>
          </p:spPr>
        </p:pic>
        <p:sp>
          <p:nvSpPr>
            <p:cNvPr id="12" name="Tekstvak 11">
              <a:extLst>
                <a:ext uri="{FF2B5EF4-FFF2-40B4-BE49-F238E27FC236}">
                  <a16:creationId xmlns:a16="http://schemas.microsoft.com/office/drawing/2014/main" id="{FA56C095-015A-829E-A556-55DF5ECB7ED2}"/>
                </a:ext>
              </a:extLst>
            </p:cNvPr>
            <p:cNvSpPr txBox="1"/>
            <p:nvPr/>
          </p:nvSpPr>
          <p:spPr>
            <a:xfrm>
              <a:off x="8438945" y="528917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Je collega's</a:t>
              </a:r>
              <a:endParaRPr lang="nl-NL" sz="2000" b="1" dirty="0">
                <a:latin typeface="Century Gothic"/>
              </a:endParaRPr>
            </a:p>
          </p:txBody>
        </p:sp>
      </p:grpSp>
    </p:spTree>
    <p:extLst>
      <p:ext uri="{BB962C8B-B14F-4D97-AF65-F5344CB8AC3E}">
        <p14:creationId xmlns:p14="http://schemas.microsoft.com/office/powerpoint/2010/main" val="32974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14 oktober 2024">
            <a:hlinkClick r:id="" action="ppaction://media"/>
            <a:extLst>
              <a:ext uri="{FF2B5EF4-FFF2-40B4-BE49-F238E27FC236}">
                <a16:creationId xmlns:a16="http://schemas.microsoft.com/office/drawing/2014/main" id="{214FCF25-5D96-9BF9-DE50-9E8CF1D68EB9}"/>
              </a:ext>
            </a:extLst>
          </p:cNvPr>
          <p:cNvPicPr>
            <a:picLocks noRot="1" noChangeAspect="1"/>
          </p:cNvPicPr>
          <p:nvPr>
            <a:videoFile r:link="rId1"/>
          </p:nvPr>
        </p:nvPicPr>
        <p:blipFill>
          <a:blip r:embed="rId3"/>
          <a:stretch>
            <a:fillRect/>
          </a:stretch>
        </p:blipFill>
        <p:spPr>
          <a:xfrm>
            <a:off x="422760" y="1321022"/>
            <a:ext cx="8381603" cy="4731903"/>
          </a:xfrm>
          <a:prstGeom prst="rect">
            <a:avLst/>
          </a:prstGeom>
        </p:spPr>
      </p:pic>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28675" y="333375"/>
            <a:ext cx="10561638" cy="1167675"/>
          </a:xfrm>
        </p:spPr>
        <p:txBody>
          <a:bodyPr>
            <a:normAutofit/>
          </a:bodyPr>
          <a:lstStyle/>
          <a:p>
            <a:r>
              <a:rPr lang="nl-NL" sz="4400" dirty="0">
                <a:solidFill>
                  <a:schemeClr val="bg1"/>
                </a:solidFill>
                <a:latin typeface="Century Gothic"/>
              </a:rPr>
              <a:t>Stakeholder 1: de directie</a:t>
            </a:r>
            <a:endParaRPr lang="nl-NL" sz="3600" b="0" dirty="0">
              <a:solidFill>
                <a:schemeClr val="bg1"/>
              </a:solidFill>
            </a:endParaRPr>
          </a:p>
        </p:txBody>
      </p:sp>
      <p:pic>
        <p:nvPicPr>
          <p:cNvPr id="2" name="Afbeelding 1" descr="Afbeelding met persoon, kleding, schermopname, schoeisel&#10;&#10;Automatisch gegenereerde beschrijving">
            <a:extLst>
              <a:ext uri="{FF2B5EF4-FFF2-40B4-BE49-F238E27FC236}">
                <a16:creationId xmlns:a16="http://schemas.microsoft.com/office/drawing/2014/main" id="{C79ECFF6-590E-81FD-5DBB-0114C6B2EF94}"/>
              </a:ext>
            </a:extLst>
          </p:cNvPr>
          <p:cNvPicPr>
            <a:picLocks noChangeAspect="1"/>
          </p:cNvPicPr>
          <p:nvPr/>
        </p:nvPicPr>
        <p:blipFill>
          <a:blip r:embed="rId4"/>
          <a:srcRect l="12812" t="12616" r="10000" b="23056"/>
          <a:stretch/>
        </p:blipFill>
        <p:spPr>
          <a:xfrm>
            <a:off x="8905875" y="184964"/>
            <a:ext cx="3048008" cy="1472389"/>
          </a:xfrm>
          <a:prstGeom prst="rect">
            <a:avLst/>
          </a:prstGeom>
        </p:spPr>
      </p:pic>
    </p:spTree>
    <p:extLst>
      <p:ext uri="{BB962C8B-B14F-4D97-AF65-F5344CB8AC3E}">
        <p14:creationId xmlns:p14="http://schemas.microsoft.com/office/powerpoint/2010/main" val="222258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 1: de directie</a:t>
            </a:r>
            <a:endParaRPr lang="nl-NL" dirty="0"/>
          </a:p>
        </p:txBody>
      </p:sp>
      <p:pic>
        <p:nvPicPr>
          <p:cNvPr id="3" name="Afbeelding 2" descr="Afbeelding met schermopname, cirkel, Graphics&#10;&#10;Automatisch gegenereerde beschrijving">
            <a:extLst>
              <a:ext uri="{FF2B5EF4-FFF2-40B4-BE49-F238E27FC236}">
                <a16:creationId xmlns:a16="http://schemas.microsoft.com/office/drawing/2014/main" id="{A3AEF986-9DDB-C3EA-5A70-DCF8200AC999}"/>
              </a:ext>
            </a:extLst>
          </p:cNvPr>
          <p:cNvPicPr>
            <a:picLocks noChangeAspect="1"/>
          </p:cNvPicPr>
          <p:nvPr/>
        </p:nvPicPr>
        <p:blipFill>
          <a:blip r:embed="rId3"/>
          <a:stretch>
            <a:fillRect/>
          </a:stretch>
        </p:blipFill>
        <p:spPr>
          <a:xfrm>
            <a:off x="3048000" y="1714500"/>
            <a:ext cx="6096000" cy="3429000"/>
          </a:xfrm>
          <a:prstGeom prst="rect">
            <a:avLst/>
          </a:prstGeom>
        </p:spPr>
      </p:pic>
      <p:pic>
        <p:nvPicPr>
          <p:cNvPr id="4" name="Afbeelding 3" descr="Afbeelding met schermopname, tekenfilm, tekst&#10;&#10;Automatisch gegenereerde beschrijving">
            <a:extLst>
              <a:ext uri="{FF2B5EF4-FFF2-40B4-BE49-F238E27FC236}">
                <a16:creationId xmlns:a16="http://schemas.microsoft.com/office/drawing/2014/main" id="{ABD58AEF-A6EC-177A-A18F-14F634EAD969}"/>
              </a:ext>
            </a:extLst>
          </p:cNvPr>
          <p:cNvPicPr>
            <a:picLocks noChangeAspect="1"/>
          </p:cNvPicPr>
          <p:nvPr/>
        </p:nvPicPr>
        <p:blipFill>
          <a:blip r:embed="rId4"/>
          <a:stretch>
            <a:fillRect/>
          </a:stretch>
        </p:blipFill>
        <p:spPr>
          <a:xfrm>
            <a:off x="6610350" y="1714500"/>
            <a:ext cx="6096000" cy="3429000"/>
          </a:xfrm>
          <a:prstGeom prst="rect">
            <a:avLst/>
          </a:prstGeom>
        </p:spPr>
      </p:pic>
      <p:pic>
        <p:nvPicPr>
          <p:cNvPr id="5" name="Afbeelding 4" descr="Afbeelding met schermopname, Graphics, symbool, ontwerp&#10;&#10;Automatisch gegenereerde beschrijving">
            <a:extLst>
              <a:ext uri="{FF2B5EF4-FFF2-40B4-BE49-F238E27FC236}">
                <a16:creationId xmlns:a16="http://schemas.microsoft.com/office/drawing/2014/main" id="{F0A5B59C-BD1A-AA8B-B51B-FB8C48EE552B}"/>
              </a:ext>
            </a:extLst>
          </p:cNvPr>
          <p:cNvPicPr>
            <a:picLocks noChangeAspect="1"/>
          </p:cNvPicPr>
          <p:nvPr/>
        </p:nvPicPr>
        <p:blipFill>
          <a:blip r:embed="rId5"/>
          <a:stretch>
            <a:fillRect/>
          </a:stretch>
        </p:blipFill>
        <p:spPr>
          <a:xfrm>
            <a:off x="-666750" y="1714500"/>
            <a:ext cx="6096000" cy="3429000"/>
          </a:xfrm>
          <a:prstGeom prst="rect">
            <a:avLst/>
          </a:prstGeom>
        </p:spPr>
      </p:pic>
      <p:sp>
        <p:nvSpPr>
          <p:cNvPr id="7" name="Tekstvak 6">
            <a:extLst>
              <a:ext uri="{FF2B5EF4-FFF2-40B4-BE49-F238E27FC236}">
                <a16:creationId xmlns:a16="http://schemas.microsoft.com/office/drawing/2014/main" id="{4984319B-5EB6-EFD4-F473-D9927D6F3513}"/>
              </a:ext>
            </a:extLst>
          </p:cNvPr>
          <p:cNvSpPr txBox="1"/>
          <p:nvPr/>
        </p:nvSpPr>
        <p:spPr>
          <a:xfrm>
            <a:off x="1013758" y="494627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Morele argumenten</a:t>
            </a:r>
            <a:endParaRPr lang="nl-NL" sz="2000" b="1" dirty="0">
              <a:latin typeface="Century Gothic"/>
            </a:endParaRPr>
          </a:p>
        </p:txBody>
      </p:sp>
      <p:sp>
        <p:nvSpPr>
          <p:cNvPr id="9" name="Tekstvak 8">
            <a:extLst>
              <a:ext uri="{FF2B5EF4-FFF2-40B4-BE49-F238E27FC236}">
                <a16:creationId xmlns:a16="http://schemas.microsoft.com/office/drawing/2014/main" id="{9F3F929A-45EA-38FC-C1B6-D09AC00A5E9A}"/>
              </a:ext>
            </a:extLst>
          </p:cNvPr>
          <p:cNvSpPr txBox="1"/>
          <p:nvPr/>
        </p:nvSpPr>
        <p:spPr>
          <a:xfrm>
            <a:off x="4728508" y="4946276"/>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Bedrijfsmatige argumenten</a:t>
            </a:r>
            <a:endParaRPr lang="nl-NL" sz="2000" b="1" dirty="0">
              <a:latin typeface="Century Gothic"/>
            </a:endParaRPr>
          </a:p>
        </p:txBody>
      </p:sp>
      <p:sp>
        <p:nvSpPr>
          <p:cNvPr id="11" name="Tekstvak 10">
            <a:extLst>
              <a:ext uri="{FF2B5EF4-FFF2-40B4-BE49-F238E27FC236}">
                <a16:creationId xmlns:a16="http://schemas.microsoft.com/office/drawing/2014/main" id="{8DA2F8DE-9A6B-3C9D-379A-DBFD6A80B02E}"/>
              </a:ext>
            </a:extLst>
          </p:cNvPr>
          <p:cNvSpPr txBox="1"/>
          <p:nvPr/>
        </p:nvSpPr>
        <p:spPr>
          <a:xfrm>
            <a:off x="8290858" y="4946276"/>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Juridische en compliance argumenten</a:t>
            </a:r>
            <a:endParaRPr lang="nl-NL" sz="2000" b="1" dirty="0">
              <a:latin typeface="Century Gothic"/>
            </a:endParaRPr>
          </a:p>
        </p:txBody>
      </p:sp>
    </p:spTree>
    <p:extLst>
      <p:ext uri="{BB962C8B-B14F-4D97-AF65-F5344CB8AC3E}">
        <p14:creationId xmlns:p14="http://schemas.microsoft.com/office/powerpoint/2010/main" val="248394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 1: de directie</a:t>
            </a:r>
            <a:endParaRPr lang="nl-NL" dirty="0"/>
          </a:p>
        </p:txBody>
      </p:sp>
      <p:pic>
        <p:nvPicPr>
          <p:cNvPr id="10" name="Afbeelding 9" descr="Afbeelding met tekst, Lettertype, ontwerp, Graphics&#10;&#10;Automatisch gegenereerde beschrijving">
            <a:extLst>
              <a:ext uri="{FF2B5EF4-FFF2-40B4-BE49-F238E27FC236}">
                <a16:creationId xmlns:a16="http://schemas.microsoft.com/office/drawing/2014/main" id="{FE724AB1-0D48-F4AA-B6FD-1D315C04E076}"/>
              </a:ext>
            </a:extLst>
          </p:cNvPr>
          <p:cNvPicPr>
            <a:picLocks noChangeAspect="1"/>
          </p:cNvPicPr>
          <p:nvPr/>
        </p:nvPicPr>
        <p:blipFill>
          <a:blip r:embed="rId3"/>
          <a:srcRect l="31176" t="9524" r="28088" b="8889"/>
          <a:stretch/>
        </p:blipFill>
        <p:spPr>
          <a:xfrm>
            <a:off x="8693451" y="2522204"/>
            <a:ext cx="2957573" cy="2746039"/>
          </a:xfrm>
          <a:prstGeom prst="rect">
            <a:avLst/>
          </a:prstGeom>
        </p:spPr>
      </p:pic>
      <p:sp>
        <p:nvSpPr>
          <p:cNvPr id="14" name="Tekstvak 13">
            <a:extLst>
              <a:ext uri="{FF2B5EF4-FFF2-40B4-BE49-F238E27FC236}">
                <a16:creationId xmlns:a16="http://schemas.microsoft.com/office/drawing/2014/main" id="{A148AADD-CF64-F23C-86E7-43CE77F18B73}"/>
              </a:ext>
            </a:extLst>
          </p:cNvPr>
          <p:cNvSpPr txBox="1"/>
          <p:nvPr/>
        </p:nvSpPr>
        <p:spPr>
          <a:xfrm>
            <a:off x="3751747" y="5765426"/>
            <a:ext cx="47003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b="1" dirty="0">
                <a:latin typeface="Century Gothic"/>
                <a:cs typeface="Arial"/>
              </a:rPr>
              <a:t>Praktijkvoorbeelden</a:t>
            </a:r>
            <a:endParaRPr lang="nl-NL" sz="3600" b="1" dirty="0">
              <a:latin typeface="Century Gothic"/>
            </a:endParaRPr>
          </a:p>
        </p:txBody>
      </p:sp>
      <p:pic>
        <p:nvPicPr>
          <p:cNvPr id="3" name="Afbeelding 2" descr="Afbeelding met Lettertype, tekst, Elektrisch blauw, schermopname&#10;&#10;Automatisch gegenereerde beschrijving">
            <a:extLst>
              <a:ext uri="{FF2B5EF4-FFF2-40B4-BE49-F238E27FC236}">
                <a16:creationId xmlns:a16="http://schemas.microsoft.com/office/drawing/2014/main" id="{AC4136A7-3CB2-7C85-A218-63BC5692F48B}"/>
              </a:ext>
            </a:extLst>
          </p:cNvPr>
          <p:cNvPicPr>
            <a:picLocks noChangeAspect="1"/>
          </p:cNvPicPr>
          <p:nvPr/>
        </p:nvPicPr>
        <p:blipFill>
          <a:blip r:embed="rId4"/>
          <a:stretch>
            <a:fillRect/>
          </a:stretch>
        </p:blipFill>
        <p:spPr>
          <a:xfrm>
            <a:off x="4291013" y="2900363"/>
            <a:ext cx="3619500" cy="1819275"/>
          </a:xfrm>
          <a:prstGeom prst="rect">
            <a:avLst/>
          </a:prstGeom>
        </p:spPr>
      </p:pic>
      <p:pic>
        <p:nvPicPr>
          <p:cNvPr id="4" name="Afbeelding 3" descr="Afbeelding met tekst, Lettertype, logo, Graphics&#10;&#10;Automatisch gegenereerde beschrijving">
            <a:extLst>
              <a:ext uri="{FF2B5EF4-FFF2-40B4-BE49-F238E27FC236}">
                <a16:creationId xmlns:a16="http://schemas.microsoft.com/office/drawing/2014/main" id="{248648D2-C108-9B6B-9608-C1D9D9AEAE8D}"/>
              </a:ext>
            </a:extLst>
          </p:cNvPr>
          <p:cNvPicPr>
            <a:picLocks noChangeAspect="1"/>
          </p:cNvPicPr>
          <p:nvPr/>
        </p:nvPicPr>
        <p:blipFill>
          <a:blip r:embed="rId5"/>
          <a:stretch>
            <a:fillRect/>
          </a:stretch>
        </p:blipFill>
        <p:spPr>
          <a:xfrm>
            <a:off x="114300" y="3026172"/>
            <a:ext cx="3400425" cy="1567656"/>
          </a:xfrm>
          <a:prstGeom prst="rect">
            <a:avLst/>
          </a:prstGeom>
        </p:spPr>
      </p:pic>
    </p:spTree>
    <p:extLst>
      <p:ext uri="{BB962C8B-B14F-4D97-AF65-F5344CB8AC3E}">
        <p14:creationId xmlns:p14="http://schemas.microsoft.com/office/powerpoint/2010/main" val="14757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28675" y="333375"/>
            <a:ext cx="10561638" cy="1167675"/>
          </a:xfrm>
        </p:spPr>
        <p:txBody>
          <a:bodyPr>
            <a:normAutofit/>
          </a:bodyPr>
          <a:lstStyle/>
          <a:p>
            <a:r>
              <a:rPr lang="nl-NL" sz="4400" dirty="0">
                <a:solidFill>
                  <a:schemeClr val="bg1"/>
                </a:solidFill>
                <a:latin typeface="Century Gothic"/>
              </a:rPr>
              <a:t>Stakeholder 2: de OR</a:t>
            </a:r>
            <a:endParaRPr lang="nl-NL" sz="3600" b="0" dirty="0">
              <a:solidFill>
                <a:schemeClr val="bg1"/>
              </a:solidFill>
            </a:endParaRPr>
          </a:p>
        </p:txBody>
      </p:sp>
      <p:pic>
        <p:nvPicPr>
          <p:cNvPr id="4" name="Afbeelding 3" descr="Afbeelding met tekenfilm, kunst, tekening, illustratie&#10;&#10;Automatisch gegenereerde beschrijving">
            <a:extLst>
              <a:ext uri="{FF2B5EF4-FFF2-40B4-BE49-F238E27FC236}">
                <a16:creationId xmlns:a16="http://schemas.microsoft.com/office/drawing/2014/main" id="{F413CF64-DE21-CDA5-3110-8B975B5448CD}"/>
              </a:ext>
            </a:extLst>
          </p:cNvPr>
          <p:cNvPicPr>
            <a:picLocks noChangeAspect="1"/>
          </p:cNvPicPr>
          <p:nvPr/>
        </p:nvPicPr>
        <p:blipFill>
          <a:blip r:embed="rId3"/>
          <a:stretch>
            <a:fillRect/>
          </a:stretch>
        </p:blipFill>
        <p:spPr>
          <a:xfrm>
            <a:off x="8266980" y="190500"/>
            <a:ext cx="3766869" cy="2106284"/>
          </a:xfrm>
          <a:prstGeom prst="rect">
            <a:avLst/>
          </a:prstGeom>
        </p:spPr>
      </p:pic>
      <p:pic>
        <p:nvPicPr>
          <p:cNvPr id="2" name="Onlinemedia 1" title="6 oktober 2024">
            <a:hlinkClick r:id="" action="ppaction://media"/>
            <a:extLst>
              <a:ext uri="{FF2B5EF4-FFF2-40B4-BE49-F238E27FC236}">
                <a16:creationId xmlns:a16="http://schemas.microsoft.com/office/drawing/2014/main" id="{EA2017EC-65E3-BAAE-DB15-7B12CEC1EBA8}"/>
              </a:ext>
            </a:extLst>
          </p:cNvPr>
          <p:cNvPicPr>
            <a:picLocks noRot="1" noChangeAspect="1"/>
          </p:cNvPicPr>
          <p:nvPr>
            <a:videoFile r:link="rId1"/>
          </p:nvPr>
        </p:nvPicPr>
        <p:blipFill>
          <a:blip r:embed="rId4"/>
          <a:stretch>
            <a:fillRect/>
          </a:stretch>
        </p:blipFill>
        <p:spPr>
          <a:xfrm>
            <a:off x="565689" y="1045234"/>
            <a:ext cx="6907154" cy="3933646"/>
          </a:xfrm>
          <a:prstGeom prst="rect">
            <a:avLst/>
          </a:prstGeom>
        </p:spPr>
      </p:pic>
    </p:spTree>
    <p:extLst>
      <p:ext uri="{BB962C8B-B14F-4D97-AF65-F5344CB8AC3E}">
        <p14:creationId xmlns:p14="http://schemas.microsoft.com/office/powerpoint/2010/main" val="294614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6383-75A5-DAAE-EC22-529601AEDADF}"/>
              </a:ext>
            </a:extLst>
          </p:cNvPr>
          <p:cNvSpPr>
            <a:spLocks noGrp="1"/>
          </p:cNvSpPr>
          <p:nvPr>
            <p:ph type="title"/>
          </p:nvPr>
        </p:nvSpPr>
        <p:spPr/>
        <p:txBody>
          <a:bodyPr/>
          <a:lstStyle/>
          <a:p>
            <a:r>
              <a:rPr lang="nl-NL" dirty="0">
                <a:latin typeface="Century Gothic"/>
              </a:rPr>
              <a:t>Stakeholder 2: de OR</a:t>
            </a:r>
            <a:endParaRPr lang="nl-NL" dirty="0"/>
          </a:p>
        </p:txBody>
      </p:sp>
      <p:grpSp>
        <p:nvGrpSpPr>
          <p:cNvPr id="3" name="Groep 2">
            <a:extLst>
              <a:ext uri="{FF2B5EF4-FFF2-40B4-BE49-F238E27FC236}">
                <a16:creationId xmlns:a16="http://schemas.microsoft.com/office/drawing/2014/main" id="{755371D6-54C0-BB5B-E301-8C3C6BDFD44C}"/>
              </a:ext>
            </a:extLst>
          </p:cNvPr>
          <p:cNvGrpSpPr/>
          <p:nvPr/>
        </p:nvGrpSpPr>
        <p:grpSpPr>
          <a:xfrm>
            <a:off x="523875" y="2357616"/>
            <a:ext cx="3829050" cy="2988770"/>
            <a:chOff x="523875" y="2357616"/>
            <a:chExt cx="3829050" cy="2988770"/>
          </a:xfrm>
        </p:grpSpPr>
        <p:sp>
          <p:nvSpPr>
            <p:cNvPr id="7" name="Tekstvak 6">
              <a:extLst>
                <a:ext uri="{FF2B5EF4-FFF2-40B4-BE49-F238E27FC236}">
                  <a16:creationId xmlns:a16="http://schemas.microsoft.com/office/drawing/2014/main" id="{4984319B-5EB6-EFD4-F473-D9927D6F3513}"/>
                </a:ext>
              </a:extLst>
            </p:cNvPr>
            <p:cNvSpPr txBox="1"/>
            <p:nvPr/>
          </p:nvSpPr>
          <p:spPr>
            <a:xfrm>
              <a:off x="842308" y="4946276"/>
              <a:ext cx="31908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De aanpak</a:t>
              </a:r>
            </a:p>
          </p:txBody>
        </p:sp>
        <p:pic>
          <p:nvPicPr>
            <p:cNvPr id="6" name="Afbeelding 5" descr="Afbeelding met tekst, diagram, lijn, Lettertype&#10;&#10;Automatisch gegenereerde beschrijving">
              <a:extLst>
                <a:ext uri="{FF2B5EF4-FFF2-40B4-BE49-F238E27FC236}">
                  <a16:creationId xmlns:a16="http://schemas.microsoft.com/office/drawing/2014/main" id="{7045F11E-54BF-3461-D3A7-05FC04689EA4}"/>
                </a:ext>
              </a:extLst>
            </p:cNvPr>
            <p:cNvPicPr>
              <a:picLocks noChangeAspect="1"/>
            </p:cNvPicPr>
            <p:nvPr/>
          </p:nvPicPr>
          <p:blipFill>
            <a:blip r:embed="rId3"/>
            <a:stretch>
              <a:fillRect/>
            </a:stretch>
          </p:blipFill>
          <p:spPr>
            <a:xfrm>
              <a:off x="523875" y="2357616"/>
              <a:ext cx="3829050" cy="2142768"/>
            </a:xfrm>
            <a:prstGeom prst="rect">
              <a:avLst/>
            </a:prstGeom>
          </p:spPr>
        </p:pic>
      </p:grpSp>
      <p:grpSp>
        <p:nvGrpSpPr>
          <p:cNvPr id="4" name="Groep 3">
            <a:extLst>
              <a:ext uri="{FF2B5EF4-FFF2-40B4-BE49-F238E27FC236}">
                <a16:creationId xmlns:a16="http://schemas.microsoft.com/office/drawing/2014/main" id="{883033E4-8AB6-0AC4-5A73-74315B4DF25E}"/>
              </a:ext>
            </a:extLst>
          </p:cNvPr>
          <p:cNvGrpSpPr/>
          <p:nvPr/>
        </p:nvGrpSpPr>
        <p:grpSpPr>
          <a:xfrm>
            <a:off x="4552950" y="2181225"/>
            <a:ext cx="3086100" cy="3780714"/>
            <a:chOff x="4552950" y="2181225"/>
            <a:chExt cx="3086100" cy="3780714"/>
          </a:xfrm>
        </p:grpSpPr>
        <p:sp>
          <p:nvSpPr>
            <p:cNvPr id="9" name="Tekstvak 8">
              <a:extLst>
                <a:ext uri="{FF2B5EF4-FFF2-40B4-BE49-F238E27FC236}">
                  <a16:creationId xmlns:a16="http://schemas.microsoft.com/office/drawing/2014/main" id="{9F3F929A-45EA-38FC-C1B6-D09AC00A5E9A}"/>
                </a:ext>
              </a:extLst>
            </p:cNvPr>
            <p:cNvSpPr txBox="1"/>
            <p:nvPr/>
          </p:nvSpPr>
          <p:spPr>
            <a:xfrm>
              <a:off x="4728508" y="4946276"/>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Wat er met de uitkomsten gedaan wordt</a:t>
              </a:r>
            </a:p>
          </p:txBody>
        </p:sp>
        <p:pic>
          <p:nvPicPr>
            <p:cNvPr id="8" name="Afbeelding 7" descr="Afbeelding met tekst, schermopname, Lettertype, diagram&#10;&#10;Automatisch gegenereerde beschrijving">
              <a:extLst>
                <a:ext uri="{FF2B5EF4-FFF2-40B4-BE49-F238E27FC236}">
                  <a16:creationId xmlns:a16="http://schemas.microsoft.com/office/drawing/2014/main" id="{48B38598-0BFD-8F25-38EF-362DA8BE9137}"/>
                </a:ext>
              </a:extLst>
            </p:cNvPr>
            <p:cNvPicPr>
              <a:picLocks noChangeAspect="1"/>
            </p:cNvPicPr>
            <p:nvPr/>
          </p:nvPicPr>
          <p:blipFill>
            <a:blip r:embed="rId4"/>
            <a:stretch>
              <a:fillRect/>
            </a:stretch>
          </p:blipFill>
          <p:spPr>
            <a:xfrm>
              <a:off x="4552950" y="2181225"/>
              <a:ext cx="3086100" cy="2495550"/>
            </a:xfrm>
            <a:prstGeom prst="rect">
              <a:avLst/>
            </a:prstGeom>
          </p:spPr>
        </p:pic>
      </p:grpSp>
      <p:grpSp>
        <p:nvGrpSpPr>
          <p:cNvPr id="5" name="Groep 4">
            <a:extLst>
              <a:ext uri="{FF2B5EF4-FFF2-40B4-BE49-F238E27FC236}">
                <a16:creationId xmlns:a16="http://schemas.microsoft.com/office/drawing/2014/main" id="{C8A0A5B5-07EC-BF5E-83EA-BB083D2C5A30}"/>
              </a:ext>
            </a:extLst>
          </p:cNvPr>
          <p:cNvGrpSpPr/>
          <p:nvPr/>
        </p:nvGrpSpPr>
        <p:grpSpPr>
          <a:xfrm>
            <a:off x="8165081" y="2179814"/>
            <a:ext cx="3697652" cy="3474348"/>
            <a:chOff x="8165081" y="2179814"/>
            <a:chExt cx="3697652" cy="3474348"/>
          </a:xfrm>
        </p:grpSpPr>
        <p:sp>
          <p:nvSpPr>
            <p:cNvPr id="11" name="Tekstvak 10">
              <a:extLst>
                <a:ext uri="{FF2B5EF4-FFF2-40B4-BE49-F238E27FC236}">
                  <a16:creationId xmlns:a16="http://schemas.microsoft.com/office/drawing/2014/main" id="{8DA2F8DE-9A6B-3C9D-379A-DBFD6A80B02E}"/>
                </a:ext>
              </a:extLst>
            </p:cNvPr>
            <p:cNvSpPr txBox="1"/>
            <p:nvPr/>
          </p:nvSpPr>
          <p:spPr>
            <a:xfrm>
              <a:off x="8167033" y="4946276"/>
              <a:ext cx="3695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a:cs typeface="Arial"/>
                </a:rPr>
                <a:t>Wat het voor de mensen betekent</a:t>
              </a:r>
            </a:p>
          </p:txBody>
        </p:sp>
        <p:pic>
          <p:nvPicPr>
            <p:cNvPr id="12" name="Afbeelding 11" descr="Afbeelding met kleding, jongen, tekenfilm, schoeisel&#10;&#10;Automatisch gegenereerde beschrijving">
              <a:extLst>
                <a:ext uri="{FF2B5EF4-FFF2-40B4-BE49-F238E27FC236}">
                  <a16:creationId xmlns:a16="http://schemas.microsoft.com/office/drawing/2014/main" id="{03C519F0-FD05-E464-C659-22AEE8482118}"/>
                </a:ext>
              </a:extLst>
            </p:cNvPr>
            <p:cNvPicPr>
              <a:picLocks noChangeAspect="1"/>
            </p:cNvPicPr>
            <p:nvPr/>
          </p:nvPicPr>
          <p:blipFill>
            <a:blip r:embed="rId5"/>
            <a:srcRect l="13208" t="4985" r="12500" b="7983"/>
            <a:stretch/>
          </p:blipFill>
          <p:spPr>
            <a:xfrm>
              <a:off x="8165081" y="2179814"/>
              <a:ext cx="3694986" cy="2437986"/>
            </a:xfrm>
            <a:prstGeom prst="rect">
              <a:avLst/>
            </a:prstGeom>
          </p:spPr>
        </p:pic>
      </p:grpSp>
    </p:spTree>
    <p:extLst>
      <p:ext uri="{BB962C8B-B14F-4D97-AF65-F5344CB8AC3E}">
        <p14:creationId xmlns:p14="http://schemas.microsoft.com/office/powerpoint/2010/main" val="6571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PPT2016-TakeATourTemplate-Revised2018Feb.potx" id="{F31BF39D-3D32-47FC-BFF2-1B27195AA4EF}" vid="{4B0EA534-3CB1-4DB9-8EE1-8E35FBC6C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c1b744-f515-486f-8e62-220301cd8b38">
      <Terms xmlns="http://schemas.microsoft.com/office/infopath/2007/PartnerControls"/>
    </lcf76f155ced4ddcb4097134ff3c332f>
    <TaxCatchAll xmlns="554a111f-11f7-4d43-973b-c22b7e92f5db" xsi:nil="true"/>
    <SharedWithUsers xmlns="554a111f-11f7-4d43-973b-c22b7e92f5db">
      <UserInfo>
        <DisplayName>Debra Verduin | A&amp;O fonds Gemeenten</DisplayName>
        <AccountId>13</AccountId>
        <AccountType/>
      </UserInfo>
      <UserInfo>
        <DisplayName>Freek Vos | A&amp;O fonds Gemeenten</DisplayName>
        <AccountId>7</AccountId>
        <AccountType/>
      </UserInfo>
      <UserInfo>
        <DisplayName>Farouk Kachtian | A&amp;O fonds Gemeenten</DisplayName>
        <AccountId>508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2B77EC952059409767C33C33782532" ma:contentTypeVersion="18" ma:contentTypeDescription="Een nieuw document maken." ma:contentTypeScope="" ma:versionID="0dcc859070853c0650b6cee7082b557a">
  <xsd:schema xmlns:xsd="http://www.w3.org/2001/XMLSchema" xmlns:xs="http://www.w3.org/2001/XMLSchema" xmlns:p="http://schemas.microsoft.com/office/2006/metadata/properties" xmlns:ns2="bec1b744-f515-486f-8e62-220301cd8b38" xmlns:ns3="554a111f-11f7-4d43-973b-c22b7e92f5db" targetNamespace="http://schemas.microsoft.com/office/2006/metadata/properties" ma:root="true" ma:fieldsID="2d790215a6470d29189e39e95d0f01f7" ns2:_="" ns3:_="">
    <xsd:import namespace="bec1b744-f515-486f-8e62-220301cd8b38"/>
    <xsd:import namespace="554a111f-11f7-4d43-973b-c22b7e92f5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1b744-f515-486f-8e62-220301cd8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4a111f-11f7-4d43-973b-c22b7e92f5d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a67a32c-250f-47a0-818a-3a401ba7be7c}" ma:internalName="TaxCatchAll" ma:showField="CatchAllData" ma:web="554a111f-11f7-4d43-973b-c22b7e92f5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3B8BD-CAAF-40C0-9475-E21CA5D10736}">
  <ds:schemaRefs>
    <ds:schemaRef ds:uri="http://schemas.microsoft.com/office/2006/metadata/properties"/>
    <ds:schemaRef ds:uri="http://schemas.microsoft.com/office/infopath/2007/PartnerControls"/>
    <ds:schemaRef ds:uri="bec1b744-f515-486f-8e62-220301cd8b38"/>
    <ds:schemaRef ds:uri="554a111f-11f7-4d43-973b-c22b7e92f5db"/>
  </ds:schemaRefs>
</ds:datastoreItem>
</file>

<file path=customXml/itemProps2.xml><?xml version="1.0" encoding="utf-8"?>
<ds:datastoreItem xmlns:ds="http://schemas.openxmlformats.org/officeDocument/2006/customXml" ds:itemID="{EDBAF044-C82B-453E-BEFD-EA3E0EB061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c1b744-f515-486f-8e62-220301cd8b38"/>
    <ds:schemaRef ds:uri="554a111f-11f7-4d43-973b-c22b7e92f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3FB7A9-97A9-41E7-8E6C-DEAB6AC793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WelcomeDoc</Template>
  <TotalTime>1722</TotalTime>
  <Words>1120</Words>
  <Application>Microsoft Office PowerPoint</Application>
  <PresentationFormat>Breedbeeld</PresentationFormat>
  <Paragraphs>158</Paragraphs>
  <Slides>25</Slides>
  <Notes>18</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Century Gothic</vt:lpstr>
      <vt:lpstr>FFMarkWebProBold</vt:lpstr>
      <vt:lpstr>FFMarkWebProRegular</vt:lpstr>
      <vt:lpstr>A&amp;O fonds</vt:lpstr>
      <vt:lpstr>Werkdruk in beeld (HR)  Draagvlak creëren in je organisatie  </vt:lpstr>
      <vt:lpstr>Wat gaan we vandaag doen?</vt:lpstr>
      <vt:lpstr>Draagvlak: wat is dat eigenlijk?</vt:lpstr>
      <vt:lpstr>Stakeholders</vt:lpstr>
      <vt:lpstr>Stakeholder 1: de directie</vt:lpstr>
      <vt:lpstr>Stakeholder 1: de directie</vt:lpstr>
      <vt:lpstr>Stakeholder 1: de directie</vt:lpstr>
      <vt:lpstr>Stakeholder 2: de OR</vt:lpstr>
      <vt:lpstr>Stakeholder 2: de OR</vt:lpstr>
      <vt:lpstr>Stakeholder 2: de OR</vt:lpstr>
      <vt:lpstr>Tijd voor een korte pauze</vt:lpstr>
      <vt:lpstr>Stakeholder 3: je collega's</vt:lpstr>
      <vt:lpstr>Stakeholder 3: je collega's</vt:lpstr>
      <vt:lpstr>Stakeholder 3: Je collega's</vt:lpstr>
      <vt:lpstr>De vijf fases van de  bevlogen gemeente</vt:lpstr>
      <vt:lpstr>De vijf fases van  de bevlogen gemeente </vt:lpstr>
      <vt:lpstr>Fase 1: Visie en beleid</vt:lpstr>
      <vt:lpstr>Fase 2: Onderzoek</vt:lpstr>
      <vt:lpstr>Fase 3: Dialoog</vt:lpstr>
      <vt:lpstr>Fase 4: Aanpakken</vt:lpstr>
      <vt:lpstr>Fase 5: Volhouden</vt:lpstr>
      <vt:lpstr>Draagvlak: hoe creëer je dat?</vt:lpstr>
      <vt:lpstr>PowerPoint-presentatie</vt:lpstr>
      <vt:lpstr>Meer informatie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A&amp;O fonds Gemeenten</dc:title>
  <dc:subject>Standaardpowerpoint</dc:subject>
  <dc:creator>Bastiaan van de Werk</dc:creator>
  <cp:keywords/>
  <dc:description>Bastiaan@vandewerk.nl</dc:description>
  <cp:lastModifiedBy>Donald Meulensteen</cp:lastModifiedBy>
  <cp:revision>504</cp:revision>
  <dcterms:created xsi:type="dcterms:W3CDTF">2019-01-15T13:17:09Z</dcterms:created>
  <dcterms:modified xsi:type="dcterms:W3CDTF">2024-10-14T14:38:37Z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0x0101000B2B77EC952059409767C33C33782532</vt:lpwstr>
  </property>
</Properties>
</file>